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7" r:id="rId4"/>
    <p:sldId id="259" r:id="rId5"/>
    <p:sldId id="268" r:id="rId6"/>
    <p:sldId id="260" r:id="rId7"/>
    <p:sldId id="269" r:id="rId8"/>
    <p:sldId id="261" r:id="rId9"/>
    <p:sldId id="272" r:id="rId10"/>
    <p:sldId id="262" r:id="rId11"/>
    <p:sldId id="273" r:id="rId12"/>
    <p:sldId id="263" r:id="rId13"/>
    <p:sldId id="270" r:id="rId14"/>
    <p:sldId id="274" r:id="rId15"/>
    <p:sldId id="275" r:id="rId16"/>
    <p:sldId id="276" r:id="rId17"/>
    <p:sldId id="266" r:id="rId18"/>
    <p:sldId id="271" r:id="rId19"/>
    <p:sldId id="278" r:id="rId20"/>
    <p:sldId id="277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2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7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776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3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09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6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B53C-A6B5-45EE-846C-20AEEE7005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FA98E-4816-4657-A72D-67367A6A1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Thanksgiving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Descriptive</a:t>
            </a:r>
          </a:p>
          <a:p>
            <a:r>
              <a:rPr lang="en-US"/>
              <a:t>W.1, W.2, W.3, W.4, L.1, and L.3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4. set-off (parentheses adj. cl. which), participle phr.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Next was a platter of candied yams (which Grandma insisted were sweet potatoes), covered with Mom’s famous honey glaze.</a:t>
            </a:r>
          </a:p>
        </p:txBody>
      </p:sp>
      <p:sp>
        <p:nvSpPr>
          <p:cNvPr id="32" name="SMARTInkShape-138"/>
          <p:cNvSpPr/>
          <p:nvPr/>
        </p:nvSpPr>
        <p:spPr>
          <a:xfrm>
            <a:off x="4993481" y="2551312"/>
            <a:ext cx="2918687" cy="534700"/>
          </a:xfrm>
          <a:custGeom>
            <a:avLst/>
            <a:gdLst/>
            <a:ahLst/>
            <a:cxnLst/>
            <a:rect l="0" t="0" r="0" b="0"/>
            <a:pathLst>
              <a:path w="2918687" h="534700">
                <a:moveTo>
                  <a:pt x="64294" y="499069"/>
                </a:moveTo>
                <a:lnTo>
                  <a:pt x="98086" y="499069"/>
                </a:lnTo>
                <a:lnTo>
                  <a:pt x="130039" y="499069"/>
                </a:lnTo>
                <a:lnTo>
                  <a:pt x="165426" y="499069"/>
                </a:lnTo>
                <a:lnTo>
                  <a:pt x="198012" y="499069"/>
                </a:lnTo>
                <a:lnTo>
                  <a:pt x="228202" y="501186"/>
                </a:lnTo>
                <a:lnTo>
                  <a:pt x="260889" y="505220"/>
                </a:lnTo>
                <a:lnTo>
                  <a:pt x="293010" y="506017"/>
                </a:lnTo>
                <a:lnTo>
                  <a:pt x="319828" y="506155"/>
                </a:lnTo>
                <a:lnTo>
                  <a:pt x="348675" y="506990"/>
                </a:lnTo>
                <a:lnTo>
                  <a:pt x="381212" y="511117"/>
                </a:lnTo>
                <a:lnTo>
                  <a:pt x="412107" y="512693"/>
                </a:lnTo>
                <a:lnTo>
                  <a:pt x="445251" y="513160"/>
                </a:lnTo>
                <a:lnTo>
                  <a:pt x="476325" y="513298"/>
                </a:lnTo>
                <a:lnTo>
                  <a:pt x="510315" y="513339"/>
                </a:lnTo>
                <a:lnTo>
                  <a:pt x="545522" y="513352"/>
                </a:lnTo>
                <a:lnTo>
                  <a:pt x="581089" y="513355"/>
                </a:lnTo>
                <a:lnTo>
                  <a:pt x="616763" y="513356"/>
                </a:lnTo>
                <a:lnTo>
                  <a:pt x="652468" y="513357"/>
                </a:lnTo>
                <a:lnTo>
                  <a:pt x="687389" y="513357"/>
                </a:lnTo>
                <a:lnTo>
                  <a:pt x="718990" y="513357"/>
                </a:lnTo>
                <a:lnTo>
                  <a:pt x="753137" y="513357"/>
                </a:lnTo>
                <a:lnTo>
                  <a:pt x="788390" y="513357"/>
                </a:lnTo>
                <a:lnTo>
                  <a:pt x="823970" y="513357"/>
                </a:lnTo>
                <a:lnTo>
                  <a:pt x="858855" y="513357"/>
                </a:lnTo>
                <a:lnTo>
                  <a:pt x="890445" y="513357"/>
                </a:lnTo>
                <a:lnTo>
                  <a:pt x="924589" y="514150"/>
                </a:lnTo>
                <a:lnTo>
                  <a:pt x="959047" y="518266"/>
                </a:lnTo>
                <a:lnTo>
                  <a:pt x="990511" y="519838"/>
                </a:lnTo>
                <a:lnTo>
                  <a:pt x="1023823" y="520304"/>
                </a:lnTo>
                <a:lnTo>
                  <a:pt x="1054949" y="520442"/>
                </a:lnTo>
                <a:lnTo>
                  <a:pt x="1088953" y="520483"/>
                </a:lnTo>
                <a:lnTo>
                  <a:pt x="1123370" y="520495"/>
                </a:lnTo>
                <a:lnTo>
                  <a:pt x="1154822" y="520499"/>
                </a:lnTo>
                <a:lnTo>
                  <a:pt x="1188925" y="520500"/>
                </a:lnTo>
                <a:lnTo>
                  <a:pt x="1224164" y="520501"/>
                </a:lnTo>
                <a:lnTo>
                  <a:pt x="1258947" y="520501"/>
                </a:lnTo>
                <a:lnTo>
                  <a:pt x="1290508" y="520501"/>
                </a:lnTo>
                <a:lnTo>
                  <a:pt x="1324642" y="520501"/>
                </a:lnTo>
                <a:lnTo>
                  <a:pt x="1359891" y="520501"/>
                </a:lnTo>
                <a:lnTo>
                  <a:pt x="1395472" y="520501"/>
                </a:lnTo>
                <a:lnTo>
                  <a:pt x="1430355" y="520501"/>
                </a:lnTo>
                <a:lnTo>
                  <a:pt x="1461945" y="520501"/>
                </a:lnTo>
                <a:lnTo>
                  <a:pt x="1496089" y="520501"/>
                </a:lnTo>
                <a:lnTo>
                  <a:pt x="1530546" y="520501"/>
                </a:lnTo>
                <a:lnTo>
                  <a:pt x="1562011" y="520501"/>
                </a:lnTo>
                <a:lnTo>
                  <a:pt x="1596117" y="520501"/>
                </a:lnTo>
                <a:lnTo>
                  <a:pt x="1630564" y="520501"/>
                </a:lnTo>
                <a:lnTo>
                  <a:pt x="1662025" y="519707"/>
                </a:lnTo>
                <a:lnTo>
                  <a:pt x="1695336" y="516385"/>
                </a:lnTo>
                <a:lnTo>
                  <a:pt x="1726462" y="518928"/>
                </a:lnTo>
                <a:lnTo>
                  <a:pt x="1759672" y="520035"/>
                </a:lnTo>
                <a:lnTo>
                  <a:pt x="1790767" y="520363"/>
                </a:lnTo>
                <a:lnTo>
                  <a:pt x="1823969" y="519666"/>
                </a:lnTo>
                <a:lnTo>
                  <a:pt x="1855061" y="515579"/>
                </a:lnTo>
                <a:lnTo>
                  <a:pt x="1889056" y="514015"/>
                </a:lnTo>
                <a:lnTo>
                  <a:pt x="1923471" y="513552"/>
                </a:lnTo>
                <a:lnTo>
                  <a:pt x="1954923" y="513414"/>
                </a:lnTo>
                <a:lnTo>
                  <a:pt x="1988231" y="513374"/>
                </a:lnTo>
                <a:lnTo>
                  <a:pt x="2018562" y="513362"/>
                </a:lnTo>
                <a:lnTo>
                  <a:pt x="2047656" y="513358"/>
                </a:lnTo>
                <a:lnTo>
                  <a:pt x="2077180" y="513357"/>
                </a:lnTo>
                <a:lnTo>
                  <a:pt x="2109916" y="513357"/>
                </a:lnTo>
                <a:lnTo>
                  <a:pt x="2140076" y="513357"/>
                </a:lnTo>
                <a:lnTo>
                  <a:pt x="2169915" y="513357"/>
                </a:lnTo>
                <a:lnTo>
                  <a:pt x="2202745" y="513357"/>
                </a:lnTo>
                <a:lnTo>
                  <a:pt x="2232933" y="513357"/>
                </a:lnTo>
                <a:lnTo>
                  <a:pt x="2262780" y="513357"/>
                </a:lnTo>
                <a:lnTo>
                  <a:pt x="2295613" y="513357"/>
                </a:lnTo>
                <a:lnTo>
                  <a:pt x="2325802" y="513357"/>
                </a:lnTo>
                <a:lnTo>
                  <a:pt x="2354856" y="513357"/>
                </a:lnTo>
                <a:lnTo>
                  <a:pt x="2383572" y="513357"/>
                </a:lnTo>
                <a:lnTo>
                  <a:pt x="2412189" y="513357"/>
                </a:lnTo>
                <a:lnTo>
                  <a:pt x="2440776" y="513357"/>
                </a:lnTo>
                <a:lnTo>
                  <a:pt x="2469356" y="513357"/>
                </a:lnTo>
                <a:lnTo>
                  <a:pt x="2497931" y="514150"/>
                </a:lnTo>
                <a:lnTo>
                  <a:pt x="2525712" y="518266"/>
                </a:lnTo>
                <a:lnTo>
                  <a:pt x="2556836" y="520059"/>
                </a:lnTo>
                <a:lnTo>
                  <a:pt x="2589707" y="520413"/>
                </a:lnTo>
                <a:lnTo>
                  <a:pt x="2621070" y="520483"/>
                </a:lnTo>
                <a:lnTo>
                  <a:pt x="2652313" y="520497"/>
                </a:lnTo>
                <a:lnTo>
                  <a:pt x="2685031" y="520500"/>
                </a:lnTo>
                <a:lnTo>
                  <a:pt x="2714424" y="525410"/>
                </a:lnTo>
                <a:lnTo>
                  <a:pt x="2743161" y="527203"/>
                </a:lnTo>
                <a:lnTo>
                  <a:pt x="2771767" y="531349"/>
                </a:lnTo>
                <a:lnTo>
                  <a:pt x="2800349" y="534109"/>
                </a:lnTo>
                <a:lnTo>
                  <a:pt x="2832276" y="534699"/>
                </a:lnTo>
                <a:lnTo>
                  <a:pt x="2852459" y="533976"/>
                </a:lnTo>
                <a:lnTo>
                  <a:pt x="2886058" y="528085"/>
                </a:lnTo>
                <a:lnTo>
                  <a:pt x="2890827" y="527937"/>
                </a:lnTo>
                <a:lnTo>
                  <a:pt x="2894006" y="527046"/>
                </a:lnTo>
                <a:lnTo>
                  <a:pt x="2896125" y="525658"/>
                </a:lnTo>
                <a:lnTo>
                  <a:pt x="2897537" y="523938"/>
                </a:lnTo>
                <a:lnTo>
                  <a:pt x="2901224" y="522029"/>
                </a:lnTo>
                <a:lnTo>
                  <a:pt x="2910058" y="520802"/>
                </a:lnTo>
                <a:lnTo>
                  <a:pt x="2911588" y="519908"/>
                </a:lnTo>
                <a:lnTo>
                  <a:pt x="2912609" y="518518"/>
                </a:lnTo>
                <a:lnTo>
                  <a:pt x="2914247" y="514376"/>
                </a:lnTo>
                <a:lnTo>
                  <a:pt x="2918324" y="509866"/>
                </a:lnTo>
                <a:lnTo>
                  <a:pt x="2918686" y="508649"/>
                </a:lnTo>
                <a:lnTo>
                  <a:pt x="2918135" y="507837"/>
                </a:lnTo>
                <a:lnTo>
                  <a:pt x="2916973" y="507296"/>
                </a:lnTo>
                <a:lnTo>
                  <a:pt x="2916199" y="506141"/>
                </a:lnTo>
                <a:lnTo>
                  <a:pt x="2914315" y="500723"/>
                </a:lnTo>
                <a:lnTo>
                  <a:pt x="2903300" y="482189"/>
                </a:lnTo>
                <a:lnTo>
                  <a:pt x="2894917" y="461013"/>
                </a:lnTo>
                <a:lnTo>
                  <a:pt x="2889048" y="451369"/>
                </a:lnTo>
                <a:lnTo>
                  <a:pt x="2880596" y="420344"/>
                </a:lnTo>
                <a:lnTo>
                  <a:pt x="2876960" y="386246"/>
                </a:lnTo>
                <a:lnTo>
                  <a:pt x="2872810" y="366011"/>
                </a:lnTo>
                <a:lnTo>
                  <a:pt x="2871877" y="333377"/>
                </a:lnTo>
                <a:lnTo>
                  <a:pt x="2871796" y="297930"/>
                </a:lnTo>
                <a:lnTo>
                  <a:pt x="2871789" y="262235"/>
                </a:lnTo>
                <a:lnTo>
                  <a:pt x="2870994" y="240238"/>
                </a:lnTo>
                <a:lnTo>
                  <a:pt x="2864511" y="206092"/>
                </a:lnTo>
                <a:lnTo>
                  <a:pt x="2855864" y="170591"/>
                </a:lnTo>
                <a:lnTo>
                  <a:pt x="2845185" y="141894"/>
                </a:lnTo>
                <a:lnTo>
                  <a:pt x="2843296" y="133156"/>
                </a:lnTo>
                <a:lnTo>
                  <a:pt x="2836976" y="122980"/>
                </a:lnTo>
                <a:lnTo>
                  <a:pt x="2816828" y="102145"/>
                </a:lnTo>
                <a:lnTo>
                  <a:pt x="2783558" y="82379"/>
                </a:lnTo>
                <a:lnTo>
                  <a:pt x="2761108" y="73625"/>
                </a:lnTo>
                <a:lnTo>
                  <a:pt x="2729864" y="68956"/>
                </a:lnTo>
                <a:lnTo>
                  <a:pt x="2696733" y="60625"/>
                </a:lnTo>
                <a:lnTo>
                  <a:pt x="2669018" y="57481"/>
                </a:lnTo>
                <a:lnTo>
                  <a:pt x="2636906" y="56549"/>
                </a:lnTo>
                <a:lnTo>
                  <a:pt x="2606050" y="52480"/>
                </a:lnTo>
                <a:lnTo>
                  <a:pt x="2576797" y="50040"/>
                </a:lnTo>
                <a:lnTo>
                  <a:pt x="2553356" y="49469"/>
                </a:lnTo>
                <a:lnTo>
                  <a:pt x="2527856" y="49216"/>
                </a:lnTo>
                <a:lnTo>
                  <a:pt x="2503294" y="49103"/>
                </a:lnTo>
                <a:lnTo>
                  <a:pt x="2479148" y="49053"/>
                </a:lnTo>
                <a:lnTo>
                  <a:pt x="2454394" y="48237"/>
                </a:lnTo>
                <a:lnTo>
                  <a:pt x="2427516" y="45229"/>
                </a:lnTo>
                <a:lnTo>
                  <a:pt x="2399696" y="43362"/>
                </a:lnTo>
                <a:lnTo>
                  <a:pt x="2371456" y="42533"/>
                </a:lnTo>
                <a:lnTo>
                  <a:pt x="2343030" y="42164"/>
                </a:lnTo>
                <a:lnTo>
                  <a:pt x="2314521" y="39884"/>
                </a:lnTo>
                <a:lnTo>
                  <a:pt x="2285182" y="37018"/>
                </a:lnTo>
                <a:lnTo>
                  <a:pt x="2253622" y="35744"/>
                </a:lnTo>
                <a:lnTo>
                  <a:pt x="2223191" y="35178"/>
                </a:lnTo>
                <a:lnTo>
                  <a:pt x="2192997" y="34133"/>
                </a:lnTo>
                <a:lnTo>
                  <a:pt x="2161057" y="31022"/>
                </a:lnTo>
                <a:lnTo>
                  <a:pt x="2130457" y="29111"/>
                </a:lnTo>
                <a:lnTo>
                  <a:pt x="2100188" y="27468"/>
                </a:lnTo>
                <a:lnTo>
                  <a:pt x="2068215" y="24091"/>
                </a:lnTo>
                <a:lnTo>
                  <a:pt x="2035484" y="22062"/>
                </a:lnTo>
                <a:lnTo>
                  <a:pt x="2002416" y="21160"/>
                </a:lnTo>
                <a:lnTo>
                  <a:pt x="1969198" y="20759"/>
                </a:lnTo>
                <a:lnTo>
                  <a:pt x="1938030" y="18464"/>
                </a:lnTo>
                <a:lnTo>
                  <a:pt x="1907509" y="15592"/>
                </a:lnTo>
                <a:lnTo>
                  <a:pt x="1875424" y="14315"/>
                </a:lnTo>
                <a:lnTo>
                  <a:pt x="1842643" y="13748"/>
                </a:lnTo>
                <a:lnTo>
                  <a:pt x="1808759" y="12702"/>
                </a:lnTo>
                <a:lnTo>
                  <a:pt x="1790833" y="11312"/>
                </a:lnTo>
                <a:lnTo>
                  <a:pt x="1772532" y="9592"/>
                </a:lnTo>
                <a:lnTo>
                  <a:pt x="1737382" y="7680"/>
                </a:lnTo>
                <a:lnTo>
                  <a:pt x="1703239" y="6830"/>
                </a:lnTo>
                <a:lnTo>
                  <a:pt x="1669543" y="6452"/>
                </a:lnTo>
                <a:lnTo>
                  <a:pt x="1636046" y="6285"/>
                </a:lnTo>
                <a:lnTo>
                  <a:pt x="1602638" y="6210"/>
                </a:lnTo>
                <a:lnTo>
                  <a:pt x="1569269" y="6177"/>
                </a:lnTo>
                <a:lnTo>
                  <a:pt x="1535917" y="6162"/>
                </a:lnTo>
                <a:lnTo>
                  <a:pt x="1502574" y="6156"/>
                </a:lnTo>
                <a:lnTo>
                  <a:pt x="1469233" y="6153"/>
                </a:lnTo>
                <a:lnTo>
                  <a:pt x="1435894" y="6151"/>
                </a:lnTo>
                <a:lnTo>
                  <a:pt x="1402556" y="6151"/>
                </a:lnTo>
                <a:lnTo>
                  <a:pt x="1369219" y="6151"/>
                </a:lnTo>
                <a:lnTo>
                  <a:pt x="1335882" y="4034"/>
                </a:lnTo>
                <a:lnTo>
                  <a:pt x="1303338" y="1241"/>
                </a:lnTo>
                <a:lnTo>
                  <a:pt x="1273000" y="0"/>
                </a:lnTo>
                <a:lnTo>
                  <a:pt x="1241523" y="1565"/>
                </a:lnTo>
                <a:lnTo>
                  <a:pt x="1209807" y="4112"/>
                </a:lnTo>
                <a:lnTo>
                  <a:pt x="1179835" y="5244"/>
                </a:lnTo>
                <a:lnTo>
                  <a:pt x="1150640" y="5748"/>
                </a:lnTo>
                <a:lnTo>
                  <a:pt x="1120994" y="6765"/>
                </a:lnTo>
                <a:lnTo>
                  <a:pt x="1089300" y="9863"/>
                </a:lnTo>
                <a:lnTo>
                  <a:pt x="1058808" y="11769"/>
                </a:lnTo>
                <a:lnTo>
                  <a:pt x="1029381" y="13410"/>
                </a:lnTo>
                <a:lnTo>
                  <a:pt x="1000428" y="16785"/>
                </a:lnTo>
                <a:lnTo>
                  <a:pt x="971685" y="18815"/>
                </a:lnTo>
                <a:lnTo>
                  <a:pt x="943035" y="19717"/>
                </a:lnTo>
                <a:lnTo>
                  <a:pt x="914427" y="20117"/>
                </a:lnTo>
                <a:lnTo>
                  <a:pt x="885838" y="22412"/>
                </a:lnTo>
                <a:lnTo>
                  <a:pt x="858049" y="25284"/>
                </a:lnTo>
                <a:lnTo>
                  <a:pt x="832470" y="26561"/>
                </a:lnTo>
                <a:lnTo>
                  <a:pt x="805756" y="29245"/>
                </a:lnTo>
                <a:lnTo>
                  <a:pt x="778007" y="32289"/>
                </a:lnTo>
                <a:lnTo>
                  <a:pt x="749800" y="33643"/>
                </a:lnTo>
                <a:lnTo>
                  <a:pt x="723505" y="36361"/>
                </a:lnTo>
                <a:lnTo>
                  <a:pt x="698589" y="39421"/>
                </a:lnTo>
                <a:lnTo>
                  <a:pt x="674286" y="40781"/>
                </a:lnTo>
                <a:lnTo>
                  <a:pt x="650256" y="43502"/>
                </a:lnTo>
                <a:lnTo>
                  <a:pt x="626347" y="46564"/>
                </a:lnTo>
                <a:lnTo>
                  <a:pt x="602492" y="47925"/>
                </a:lnTo>
                <a:lnTo>
                  <a:pt x="578659" y="48529"/>
                </a:lnTo>
                <a:lnTo>
                  <a:pt x="554839" y="49592"/>
                </a:lnTo>
                <a:lnTo>
                  <a:pt x="531022" y="52710"/>
                </a:lnTo>
                <a:lnTo>
                  <a:pt x="507208" y="54624"/>
                </a:lnTo>
                <a:lnTo>
                  <a:pt x="483394" y="55476"/>
                </a:lnTo>
                <a:lnTo>
                  <a:pt x="448469" y="55955"/>
                </a:lnTo>
                <a:lnTo>
                  <a:pt x="417659" y="56891"/>
                </a:lnTo>
                <a:lnTo>
                  <a:pt x="388423" y="61049"/>
                </a:lnTo>
                <a:lnTo>
                  <a:pt x="359652" y="62633"/>
                </a:lnTo>
                <a:lnTo>
                  <a:pt x="331018" y="63103"/>
                </a:lnTo>
                <a:lnTo>
                  <a:pt x="302427" y="63242"/>
                </a:lnTo>
                <a:lnTo>
                  <a:pt x="274640" y="64077"/>
                </a:lnTo>
                <a:lnTo>
                  <a:pt x="241398" y="68951"/>
                </a:lnTo>
                <a:lnTo>
                  <a:pt x="213871" y="70002"/>
                </a:lnTo>
                <a:lnTo>
                  <a:pt x="179918" y="70357"/>
                </a:lnTo>
                <a:lnTo>
                  <a:pt x="150281" y="70427"/>
                </a:lnTo>
                <a:lnTo>
                  <a:pt x="118128" y="70442"/>
                </a:lnTo>
                <a:lnTo>
                  <a:pt x="93801" y="71237"/>
                </a:lnTo>
                <a:lnTo>
                  <a:pt x="73157" y="76595"/>
                </a:lnTo>
                <a:lnTo>
                  <a:pt x="40882" y="77562"/>
                </a:lnTo>
                <a:lnTo>
                  <a:pt x="35897" y="79693"/>
                </a:lnTo>
                <a:lnTo>
                  <a:pt x="25212" y="88229"/>
                </a:lnTo>
                <a:lnTo>
                  <a:pt x="23111" y="92372"/>
                </a:lnTo>
                <a:lnTo>
                  <a:pt x="22551" y="94588"/>
                </a:lnTo>
                <a:lnTo>
                  <a:pt x="16743" y="104641"/>
                </a:lnTo>
                <a:lnTo>
                  <a:pt x="7870" y="139438"/>
                </a:lnTo>
                <a:lnTo>
                  <a:pt x="7186" y="170592"/>
                </a:lnTo>
                <a:lnTo>
                  <a:pt x="6355" y="199196"/>
                </a:lnTo>
                <a:lnTo>
                  <a:pt x="994" y="228726"/>
                </a:lnTo>
                <a:lnTo>
                  <a:pt x="131" y="263473"/>
                </a:lnTo>
                <a:lnTo>
                  <a:pt x="18" y="294154"/>
                </a:lnTo>
                <a:lnTo>
                  <a:pt x="2" y="327916"/>
                </a:lnTo>
                <a:lnTo>
                  <a:pt x="0" y="360565"/>
                </a:lnTo>
                <a:lnTo>
                  <a:pt x="7275" y="395065"/>
                </a:lnTo>
                <a:lnTo>
                  <a:pt x="15924" y="428678"/>
                </a:lnTo>
                <a:lnTo>
                  <a:pt x="19799" y="442229"/>
                </a:lnTo>
                <a:lnTo>
                  <a:pt x="21500" y="450788"/>
                </a:lnTo>
                <a:lnTo>
                  <a:pt x="26920" y="460069"/>
                </a:lnTo>
                <a:lnTo>
                  <a:pt x="59533" y="494304"/>
                </a:lnTo>
                <a:lnTo>
                  <a:pt x="69057" y="503037"/>
                </a:lnTo>
                <a:lnTo>
                  <a:pt x="91379" y="511681"/>
                </a:lnTo>
                <a:lnTo>
                  <a:pt x="121444" y="5205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99"/>
          <p:cNvGrpSpPr/>
          <p:nvPr/>
        </p:nvGrpSpPr>
        <p:grpSpPr>
          <a:xfrm>
            <a:off x="500063" y="3121819"/>
            <a:ext cx="261272" cy="214313"/>
            <a:chOff x="500063" y="3121819"/>
            <a:chExt cx="261272" cy="214313"/>
          </a:xfrm>
        </p:grpSpPr>
        <p:sp>
          <p:nvSpPr>
            <p:cNvPr id="33" name="SMARTInkShape-139"/>
            <p:cNvSpPr/>
            <p:nvPr/>
          </p:nvSpPr>
          <p:spPr>
            <a:xfrm>
              <a:off x="592931" y="3121819"/>
              <a:ext cx="168404" cy="214313"/>
            </a:xfrm>
            <a:custGeom>
              <a:avLst/>
              <a:gdLst/>
              <a:ahLst/>
              <a:cxnLst/>
              <a:rect l="0" t="0" r="0" b="0"/>
              <a:pathLst>
                <a:path w="168404" h="214313">
                  <a:moveTo>
                    <a:pt x="64294" y="0"/>
                  </a:moveTo>
                  <a:lnTo>
                    <a:pt x="64294" y="10641"/>
                  </a:lnTo>
                  <a:lnTo>
                    <a:pt x="65088" y="11857"/>
                  </a:lnTo>
                  <a:lnTo>
                    <a:pt x="66411" y="12667"/>
                  </a:lnTo>
                  <a:lnTo>
                    <a:pt x="68086" y="13207"/>
                  </a:lnTo>
                  <a:lnTo>
                    <a:pt x="69204" y="14361"/>
                  </a:lnTo>
                  <a:lnTo>
                    <a:pt x="73113" y="21916"/>
                  </a:lnTo>
                  <a:lnTo>
                    <a:pt x="82771" y="33401"/>
                  </a:lnTo>
                  <a:lnTo>
                    <a:pt x="87258" y="42875"/>
                  </a:lnTo>
                  <a:lnTo>
                    <a:pt x="97040" y="54770"/>
                  </a:lnTo>
                  <a:lnTo>
                    <a:pt x="101542" y="64294"/>
                  </a:lnTo>
                  <a:lnTo>
                    <a:pt x="130977" y="99042"/>
                  </a:lnTo>
                  <a:lnTo>
                    <a:pt x="138115" y="108544"/>
                  </a:lnTo>
                  <a:lnTo>
                    <a:pt x="142876" y="111742"/>
                  </a:lnTo>
                  <a:lnTo>
                    <a:pt x="147638" y="113956"/>
                  </a:lnTo>
                  <a:lnTo>
                    <a:pt x="152400" y="117587"/>
                  </a:lnTo>
                  <a:lnTo>
                    <a:pt x="155046" y="121846"/>
                  </a:lnTo>
                  <a:lnTo>
                    <a:pt x="155752" y="124093"/>
                  </a:lnTo>
                  <a:lnTo>
                    <a:pt x="157016" y="125591"/>
                  </a:lnTo>
                  <a:lnTo>
                    <a:pt x="160537" y="127256"/>
                  </a:lnTo>
                  <a:lnTo>
                    <a:pt x="161793" y="128493"/>
                  </a:lnTo>
                  <a:lnTo>
                    <a:pt x="164208" y="135402"/>
                  </a:lnTo>
                  <a:lnTo>
                    <a:pt x="168403" y="135666"/>
                  </a:lnTo>
                  <a:lnTo>
                    <a:pt x="164312" y="135731"/>
                  </a:lnTo>
                  <a:lnTo>
                    <a:pt x="158156" y="141881"/>
                  </a:lnTo>
                  <a:lnTo>
                    <a:pt x="151656" y="143472"/>
                  </a:lnTo>
                  <a:lnTo>
                    <a:pt x="145036" y="147726"/>
                  </a:lnTo>
                  <a:lnTo>
                    <a:pt x="138047" y="150133"/>
                  </a:lnTo>
                  <a:lnTo>
                    <a:pt x="130950" y="154727"/>
                  </a:lnTo>
                  <a:lnTo>
                    <a:pt x="98146" y="169284"/>
                  </a:lnTo>
                  <a:lnTo>
                    <a:pt x="88964" y="175482"/>
                  </a:lnTo>
                  <a:lnTo>
                    <a:pt x="78751" y="180096"/>
                  </a:lnTo>
                  <a:lnTo>
                    <a:pt x="58130" y="195350"/>
                  </a:lnTo>
                  <a:lnTo>
                    <a:pt x="28614" y="208790"/>
                  </a:lnTo>
                  <a:lnTo>
                    <a:pt x="23830" y="211858"/>
                  </a:lnTo>
                  <a:lnTo>
                    <a:pt x="15701" y="213989"/>
                  </a:lnTo>
                  <a:lnTo>
                    <a:pt x="1" y="214312"/>
                  </a:lnTo>
                  <a:lnTo>
                    <a:pt x="6151" y="214312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0"/>
            <p:cNvSpPr/>
            <p:nvPr/>
          </p:nvSpPr>
          <p:spPr>
            <a:xfrm>
              <a:off x="500063" y="3121819"/>
              <a:ext cx="196934" cy="150020"/>
            </a:xfrm>
            <a:custGeom>
              <a:avLst/>
              <a:gdLst/>
              <a:ahLst/>
              <a:cxnLst/>
              <a:rect l="0" t="0" r="0" b="0"/>
              <a:pathLst>
                <a:path w="196934" h="150020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3"/>
                  </a:lnTo>
                  <a:lnTo>
                    <a:pt x="3792" y="6150"/>
                  </a:lnTo>
                  <a:lnTo>
                    <a:pt x="4909" y="7275"/>
                  </a:lnTo>
                  <a:lnTo>
                    <a:pt x="6150" y="10641"/>
                  </a:lnTo>
                  <a:lnTo>
                    <a:pt x="7275" y="11857"/>
                  </a:lnTo>
                  <a:lnTo>
                    <a:pt x="10641" y="13207"/>
                  </a:lnTo>
                  <a:lnTo>
                    <a:pt x="11857" y="14361"/>
                  </a:lnTo>
                  <a:lnTo>
                    <a:pt x="13207" y="17760"/>
                  </a:lnTo>
                  <a:lnTo>
                    <a:pt x="14361" y="18984"/>
                  </a:lnTo>
                  <a:lnTo>
                    <a:pt x="28718" y="26942"/>
                  </a:lnTo>
                  <a:lnTo>
                    <a:pt x="31052" y="27486"/>
                  </a:lnTo>
                  <a:lnTo>
                    <a:pt x="32607" y="28643"/>
                  </a:lnTo>
                  <a:lnTo>
                    <a:pt x="33644" y="30207"/>
                  </a:lnTo>
                  <a:lnTo>
                    <a:pt x="35590" y="34063"/>
                  </a:lnTo>
                  <a:lnTo>
                    <a:pt x="52475" y="52415"/>
                  </a:lnTo>
                  <a:lnTo>
                    <a:pt x="57188" y="55045"/>
                  </a:lnTo>
                  <a:lnTo>
                    <a:pt x="61929" y="57008"/>
                  </a:lnTo>
                  <a:lnTo>
                    <a:pt x="96969" y="83361"/>
                  </a:lnTo>
                  <a:lnTo>
                    <a:pt x="104578" y="89699"/>
                  </a:lnTo>
                  <a:lnTo>
                    <a:pt x="127086" y="100454"/>
                  </a:lnTo>
                  <a:lnTo>
                    <a:pt x="140296" y="111183"/>
                  </a:lnTo>
                  <a:lnTo>
                    <a:pt x="149979" y="115800"/>
                  </a:lnTo>
                  <a:lnTo>
                    <a:pt x="152373" y="117682"/>
                  </a:lnTo>
                  <a:lnTo>
                    <a:pt x="155034" y="121888"/>
                  </a:lnTo>
                  <a:lnTo>
                    <a:pt x="155743" y="124121"/>
                  </a:lnTo>
                  <a:lnTo>
                    <a:pt x="157010" y="125610"/>
                  </a:lnTo>
                  <a:lnTo>
                    <a:pt x="171580" y="134067"/>
                  </a:lnTo>
                  <a:lnTo>
                    <a:pt x="173918" y="134622"/>
                  </a:lnTo>
                  <a:lnTo>
                    <a:pt x="175476" y="135785"/>
                  </a:lnTo>
                  <a:lnTo>
                    <a:pt x="176515" y="137355"/>
                  </a:lnTo>
                  <a:lnTo>
                    <a:pt x="178183" y="141785"/>
                  </a:lnTo>
                  <a:lnTo>
                    <a:pt x="184708" y="148930"/>
                  </a:lnTo>
                  <a:lnTo>
                    <a:pt x="192560" y="149990"/>
                  </a:lnTo>
                  <a:lnTo>
                    <a:pt x="196933" y="150013"/>
                  </a:lnTo>
                  <a:lnTo>
                    <a:pt x="192881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100"/>
          <p:cNvGrpSpPr/>
          <p:nvPr/>
        </p:nvGrpSpPr>
        <p:grpSpPr>
          <a:xfrm>
            <a:off x="2714625" y="3493294"/>
            <a:ext cx="371476" cy="164305"/>
            <a:chOff x="2714625" y="3493294"/>
            <a:chExt cx="371476" cy="164305"/>
          </a:xfrm>
        </p:grpSpPr>
        <p:sp>
          <p:nvSpPr>
            <p:cNvPr id="36" name="SMARTInkShape-141"/>
            <p:cNvSpPr/>
            <p:nvPr/>
          </p:nvSpPr>
          <p:spPr>
            <a:xfrm>
              <a:off x="2714625" y="3493294"/>
              <a:ext cx="171451" cy="164305"/>
            </a:xfrm>
            <a:custGeom>
              <a:avLst/>
              <a:gdLst/>
              <a:ahLst/>
              <a:cxnLst/>
              <a:rect l="0" t="0" r="0" b="0"/>
              <a:pathLst>
                <a:path w="171451" h="164305">
                  <a:moveTo>
                    <a:pt x="7144" y="0"/>
                  </a:moveTo>
                  <a:lnTo>
                    <a:pt x="13294" y="0"/>
                  </a:lnTo>
                  <a:lnTo>
                    <a:pt x="19794" y="4909"/>
                  </a:lnTo>
                  <a:lnTo>
                    <a:pt x="27262" y="6849"/>
                  </a:lnTo>
                  <a:lnTo>
                    <a:pt x="27700" y="7741"/>
                  </a:lnTo>
                  <a:lnTo>
                    <a:pt x="28186" y="10849"/>
                  </a:lnTo>
                  <a:lnTo>
                    <a:pt x="29109" y="11995"/>
                  </a:lnTo>
                  <a:lnTo>
                    <a:pt x="32252" y="13268"/>
                  </a:lnTo>
                  <a:lnTo>
                    <a:pt x="33407" y="14402"/>
                  </a:lnTo>
                  <a:lnTo>
                    <a:pt x="34691" y="17777"/>
                  </a:lnTo>
                  <a:lnTo>
                    <a:pt x="35692" y="38128"/>
                  </a:lnTo>
                  <a:lnTo>
                    <a:pt x="34907" y="39706"/>
                  </a:lnTo>
                  <a:lnTo>
                    <a:pt x="33590" y="40758"/>
                  </a:lnTo>
                  <a:lnTo>
                    <a:pt x="31918" y="41460"/>
                  </a:lnTo>
                  <a:lnTo>
                    <a:pt x="30804" y="42721"/>
                  </a:lnTo>
                  <a:lnTo>
                    <a:pt x="29566" y="46239"/>
                  </a:lnTo>
                  <a:lnTo>
                    <a:pt x="27977" y="54965"/>
                  </a:lnTo>
                  <a:lnTo>
                    <a:pt x="23724" y="62764"/>
                  </a:lnTo>
                  <a:lnTo>
                    <a:pt x="20838" y="82687"/>
                  </a:lnTo>
                  <a:lnTo>
                    <a:pt x="15817" y="92739"/>
                  </a:lnTo>
                  <a:lnTo>
                    <a:pt x="7030" y="125542"/>
                  </a:lnTo>
                  <a:lnTo>
                    <a:pt x="1624" y="135600"/>
                  </a:lnTo>
                  <a:lnTo>
                    <a:pt x="0" y="164297"/>
                  </a:lnTo>
                  <a:lnTo>
                    <a:pt x="3793" y="164304"/>
                  </a:lnTo>
                  <a:lnTo>
                    <a:pt x="4910" y="163511"/>
                  </a:lnTo>
                  <a:lnTo>
                    <a:pt x="5654" y="162188"/>
                  </a:lnTo>
                  <a:lnTo>
                    <a:pt x="6151" y="160513"/>
                  </a:lnTo>
                  <a:lnTo>
                    <a:pt x="7276" y="159396"/>
                  </a:lnTo>
                  <a:lnTo>
                    <a:pt x="10641" y="158155"/>
                  </a:lnTo>
                  <a:lnTo>
                    <a:pt x="37848" y="155057"/>
                  </a:lnTo>
                  <a:lnTo>
                    <a:pt x="51397" y="151014"/>
                  </a:lnTo>
                  <a:lnTo>
                    <a:pt x="83924" y="150036"/>
                  </a:lnTo>
                  <a:lnTo>
                    <a:pt x="118993" y="150019"/>
                  </a:lnTo>
                  <a:lnTo>
                    <a:pt x="152303" y="150019"/>
                  </a:lnTo>
                  <a:lnTo>
                    <a:pt x="17145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2"/>
            <p:cNvSpPr/>
            <p:nvPr/>
          </p:nvSpPr>
          <p:spPr>
            <a:xfrm>
              <a:off x="2750344" y="3493294"/>
              <a:ext cx="335757" cy="142876"/>
            </a:xfrm>
            <a:custGeom>
              <a:avLst/>
              <a:gdLst/>
              <a:ahLst/>
              <a:cxnLst/>
              <a:rect l="0" t="0" r="0" b="0"/>
              <a:pathLst>
                <a:path w="335757" h="142876">
                  <a:moveTo>
                    <a:pt x="335756" y="0"/>
                  </a:moveTo>
                  <a:lnTo>
                    <a:pt x="335756" y="3792"/>
                  </a:lnTo>
                  <a:lnTo>
                    <a:pt x="334962" y="4909"/>
                  </a:lnTo>
                  <a:lnTo>
                    <a:pt x="333639" y="5653"/>
                  </a:lnTo>
                  <a:lnTo>
                    <a:pt x="325813" y="6849"/>
                  </a:lnTo>
                  <a:lnTo>
                    <a:pt x="324364" y="7741"/>
                  </a:lnTo>
                  <a:lnTo>
                    <a:pt x="323399" y="9129"/>
                  </a:lnTo>
                  <a:lnTo>
                    <a:pt x="322756" y="10849"/>
                  </a:lnTo>
                  <a:lnTo>
                    <a:pt x="321533" y="11995"/>
                  </a:lnTo>
                  <a:lnTo>
                    <a:pt x="318057" y="13268"/>
                  </a:lnTo>
                  <a:lnTo>
                    <a:pt x="309359" y="14880"/>
                  </a:lnTo>
                  <a:lnTo>
                    <a:pt x="301564" y="19137"/>
                  </a:lnTo>
                  <a:lnTo>
                    <a:pt x="290347" y="21545"/>
                  </a:lnTo>
                  <a:lnTo>
                    <a:pt x="279044" y="26951"/>
                  </a:lnTo>
                  <a:lnTo>
                    <a:pt x="265375" y="32046"/>
                  </a:lnTo>
                  <a:lnTo>
                    <a:pt x="239766" y="46895"/>
                  </a:lnTo>
                  <a:lnTo>
                    <a:pt x="207125" y="57594"/>
                  </a:lnTo>
                  <a:lnTo>
                    <a:pt x="173182" y="76217"/>
                  </a:lnTo>
                  <a:lnTo>
                    <a:pt x="141696" y="90753"/>
                  </a:lnTo>
                  <a:lnTo>
                    <a:pt x="128238" y="94358"/>
                  </a:lnTo>
                  <a:lnTo>
                    <a:pt x="95229" y="109625"/>
                  </a:lnTo>
                  <a:lnTo>
                    <a:pt x="76195" y="118286"/>
                  </a:lnTo>
                  <a:lnTo>
                    <a:pt x="62705" y="121301"/>
                  </a:lnTo>
                  <a:lnTo>
                    <a:pt x="29071" y="137259"/>
                  </a:lnTo>
                  <a:lnTo>
                    <a:pt x="24033" y="140379"/>
                  </a:lnTo>
                  <a:lnTo>
                    <a:pt x="16734" y="14213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143"/>
          <p:cNvSpPr/>
          <p:nvPr/>
        </p:nvSpPr>
        <p:spPr>
          <a:xfrm>
            <a:off x="978720" y="3093244"/>
            <a:ext cx="1185249" cy="442913"/>
          </a:xfrm>
          <a:custGeom>
            <a:avLst/>
            <a:gdLst/>
            <a:ahLst/>
            <a:cxnLst/>
            <a:rect l="0" t="0" r="0" b="0"/>
            <a:pathLst>
              <a:path w="1185249" h="442913">
                <a:moveTo>
                  <a:pt x="21405" y="414337"/>
                </a:moveTo>
                <a:lnTo>
                  <a:pt x="54750" y="414337"/>
                </a:lnTo>
                <a:lnTo>
                  <a:pt x="87565" y="414337"/>
                </a:lnTo>
                <a:lnTo>
                  <a:pt x="123208" y="414337"/>
                </a:lnTo>
                <a:lnTo>
                  <a:pt x="158925" y="414337"/>
                </a:lnTo>
                <a:lnTo>
                  <a:pt x="190776" y="414337"/>
                </a:lnTo>
                <a:lnTo>
                  <a:pt x="223829" y="414337"/>
                </a:lnTo>
                <a:lnTo>
                  <a:pt x="258119" y="414337"/>
                </a:lnTo>
                <a:lnTo>
                  <a:pt x="290882" y="414337"/>
                </a:lnTo>
                <a:lnTo>
                  <a:pt x="323231" y="415131"/>
                </a:lnTo>
                <a:lnTo>
                  <a:pt x="337259" y="419991"/>
                </a:lnTo>
                <a:lnTo>
                  <a:pt x="369774" y="421422"/>
                </a:lnTo>
                <a:lnTo>
                  <a:pt x="401206" y="421478"/>
                </a:lnTo>
                <a:lnTo>
                  <a:pt x="433431" y="421481"/>
                </a:lnTo>
                <a:lnTo>
                  <a:pt x="440800" y="423598"/>
                </a:lnTo>
                <a:lnTo>
                  <a:pt x="447515" y="426390"/>
                </a:lnTo>
                <a:lnTo>
                  <a:pt x="481707" y="428566"/>
                </a:lnTo>
                <a:lnTo>
                  <a:pt x="514366" y="428621"/>
                </a:lnTo>
                <a:lnTo>
                  <a:pt x="547516" y="428625"/>
                </a:lnTo>
                <a:lnTo>
                  <a:pt x="560230" y="429418"/>
                </a:lnTo>
                <a:lnTo>
                  <a:pt x="583291" y="435106"/>
                </a:lnTo>
                <a:lnTo>
                  <a:pt x="614470" y="435729"/>
                </a:lnTo>
                <a:lnTo>
                  <a:pt x="647682" y="435766"/>
                </a:lnTo>
                <a:lnTo>
                  <a:pt x="679894" y="435769"/>
                </a:lnTo>
                <a:lnTo>
                  <a:pt x="715414" y="435769"/>
                </a:lnTo>
                <a:lnTo>
                  <a:pt x="748769" y="435769"/>
                </a:lnTo>
                <a:lnTo>
                  <a:pt x="783473" y="435769"/>
                </a:lnTo>
                <a:lnTo>
                  <a:pt x="816335" y="435769"/>
                </a:lnTo>
                <a:lnTo>
                  <a:pt x="848433" y="435769"/>
                </a:lnTo>
                <a:lnTo>
                  <a:pt x="882558" y="435769"/>
                </a:lnTo>
                <a:lnTo>
                  <a:pt x="915752" y="435769"/>
                </a:lnTo>
                <a:lnTo>
                  <a:pt x="949640" y="435769"/>
                </a:lnTo>
                <a:lnTo>
                  <a:pt x="984539" y="435769"/>
                </a:lnTo>
                <a:lnTo>
                  <a:pt x="1019998" y="435769"/>
                </a:lnTo>
                <a:lnTo>
                  <a:pt x="1038144" y="436562"/>
                </a:lnTo>
                <a:lnTo>
                  <a:pt x="1052165" y="441919"/>
                </a:lnTo>
                <a:lnTo>
                  <a:pt x="1085379" y="442900"/>
                </a:lnTo>
                <a:lnTo>
                  <a:pt x="1118960" y="442912"/>
                </a:lnTo>
                <a:lnTo>
                  <a:pt x="1153492" y="442912"/>
                </a:lnTo>
                <a:lnTo>
                  <a:pt x="1157703" y="440796"/>
                </a:lnTo>
                <a:lnTo>
                  <a:pt x="1164013" y="436063"/>
                </a:lnTo>
                <a:lnTo>
                  <a:pt x="1171244" y="435776"/>
                </a:lnTo>
                <a:lnTo>
                  <a:pt x="1171549" y="400133"/>
                </a:lnTo>
                <a:lnTo>
                  <a:pt x="1171549" y="366049"/>
                </a:lnTo>
                <a:lnTo>
                  <a:pt x="1171549" y="341485"/>
                </a:lnTo>
                <a:lnTo>
                  <a:pt x="1173136" y="338782"/>
                </a:lnTo>
                <a:lnTo>
                  <a:pt x="1181368" y="331184"/>
                </a:lnTo>
                <a:lnTo>
                  <a:pt x="1183850" y="326315"/>
                </a:lnTo>
                <a:lnTo>
                  <a:pt x="1185248" y="319112"/>
                </a:lnTo>
                <a:lnTo>
                  <a:pt x="1178817" y="283764"/>
                </a:lnTo>
                <a:lnTo>
                  <a:pt x="1177954" y="276136"/>
                </a:lnTo>
                <a:lnTo>
                  <a:pt x="1173049" y="262655"/>
                </a:lnTo>
                <a:lnTo>
                  <a:pt x="1171588" y="228115"/>
                </a:lnTo>
                <a:lnTo>
                  <a:pt x="1170760" y="209633"/>
                </a:lnTo>
                <a:lnTo>
                  <a:pt x="1165399" y="191608"/>
                </a:lnTo>
                <a:lnTo>
                  <a:pt x="1163669" y="166620"/>
                </a:lnTo>
                <a:lnTo>
                  <a:pt x="1158262" y="148726"/>
                </a:lnTo>
                <a:lnTo>
                  <a:pt x="1156665" y="133418"/>
                </a:lnTo>
                <a:lnTo>
                  <a:pt x="1151646" y="119810"/>
                </a:lnTo>
                <a:lnTo>
                  <a:pt x="1150003" y="111987"/>
                </a:lnTo>
                <a:lnTo>
                  <a:pt x="1144597" y="100496"/>
                </a:lnTo>
                <a:lnTo>
                  <a:pt x="1135762" y="74499"/>
                </a:lnTo>
                <a:lnTo>
                  <a:pt x="1131135" y="66083"/>
                </a:lnTo>
                <a:lnTo>
                  <a:pt x="1128782" y="40783"/>
                </a:lnTo>
                <a:lnTo>
                  <a:pt x="1127956" y="39094"/>
                </a:lnTo>
                <a:lnTo>
                  <a:pt x="1126612" y="37969"/>
                </a:lnTo>
                <a:lnTo>
                  <a:pt x="1124922" y="37219"/>
                </a:lnTo>
                <a:lnTo>
                  <a:pt x="1123796" y="35925"/>
                </a:lnTo>
                <a:lnTo>
                  <a:pt x="1119871" y="28145"/>
                </a:lnTo>
                <a:lnTo>
                  <a:pt x="1116831" y="23621"/>
                </a:lnTo>
                <a:lnTo>
                  <a:pt x="1115480" y="18965"/>
                </a:lnTo>
                <a:lnTo>
                  <a:pt x="1114326" y="17406"/>
                </a:lnTo>
                <a:lnTo>
                  <a:pt x="1112763" y="16366"/>
                </a:lnTo>
                <a:lnTo>
                  <a:pt x="1108909" y="14417"/>
                </a:lnTo>
                <a:lnTo>
                  <a:pt x="1094668" y="2454"/>
                </a:lnTo>
                <a:lnTo>
                  <a:pt x="1088003" y="727"/>
                </a:lnTo>
                <a:lnTo>
                  <a:pt x="1055159" y="8"/>
                </a:lnTo>
                <a:lnTo>
                  <a:pt x="1021355" y="0"/>
                </a:lnTo>
                <a:lnTo>
                  <a:pt x="988182" y="0"/>
                </a:lnTo>
                <a:lnTo>
                  <a:pt x="969140" y="793"/>
                </a:lnTo>
                <a:lnTo>
                  <a:pt x="935658" y="6481"/>
                </a:lnTo>
                <a:lnTo>
                  <a:pt x="904251" y="7085"/>
                </a:lnTo>
                <a:lnTo>
                  <a:pt x="869809" y="7138"/>
                </a:lnTo>
                <a:lnTo>
                  <a:pt x="835705" y="7143"/>
                </a:lnTo>
                <a:lnTo>
                  <a:pt x="804244" y="7937"/>
                </a:lnTo>
                <a:lnTo>
                  <a:pt x="769003" y="13625"/>
                </a:lnTo>
                <a:lnTo>
                  <a:pt x="734121" y="14229"/>
                </a:lnTo>
                <a:lnTo>
                  <a:pt x="700103" y="14284"/>
                </a:lnTo>
                <a:lnTo>
                  <a:pt x="665836" y="14287"/>
                </a:lnTo>
                <a:lnTo>
                  <a:pt x="631092" y="14287"/>
                </a:lnTo>
                <a:lnTo>
                  <a:pt x="607063" y="15081"/>
                </a:lnTo>
                <a:lnTo>
                  <a:pt x="575640" y="20769"/>
                </a:lnTo>
                <a:lnTo>
                  <a:pt x="541197" y="21373"/>
                </a:lnTo>
                <a:lnTo>
                  <a:pt x="507093" y="21426"/>
                </a:lnTo>
                <a:lnTo>
                  <a:pt x="475631" y="21430"/>
                </a:lnTo>
                <a:lnTo>
                  <a:pt x="440391" y="21431"/>
                </a:lnTo>
                <a:lnTo>
                  <a:pt x="405508" y="21431"/>
                </a:lnTo>
                <a:lnTo>
                  <a:pt x="371365" y="21431"/>
                </a:lnTo>
                <a:lnTo>
                  <a:pt x="335785" y="21431"/>
                </a:lnTo>
                <a:lnTo>
                  <a:pt x="300154" y="21431"/>
                </a:lnTo>
                <a:lnTo>
                  <a:pt x="276217" y="22225"/>
                </a:lnTo>
                <a:lnTo>
                  <a:pt x="247625" y="27913"/>
                </a:lnTo>
                <a:lnTo>
                  <a:pt x="214286" y="28536"/>
                </a:lnTo>
                <a:lnTo>
                  <a:pt x="204761" y="29351"/>
                </a:lnTo>
                <a:lnTo>
                  <a:pt x="176186" y="35055"/>
                </a:lnTo>
                <a:lnTo>
                  <a:pt x="147611" y="36454"/>
                </a:lnTo>
                <a:lnTo>
                  <a:pt x="119928" y="42418"/>
                </a:lnTo>
                <a:lnTo>
                  <a:pt x="84409" y="42854"/>
                </a:lnTo>
                <a:lnTo>
                  <a:pt x="79040" y="44975"/>
                </a:lnTo>
                <a:lnTo>
                  <a:pt x="74008" y="47770"/>
                </a:lnTo>
                <a:lnTo>
                  <a:pt x="64310" y="49564"/>
                </a:lnTo>
                <a:lnTo>
                  <a:pt x="28591" y="50006"/>
                </a:lnTo>
                <a:lnTo>
                  <a:pt x="28549" y="50006"/>
                </a:lnTo>
                <a:lnTo>
                  <a:pt x="28549" y="53798"/>
                </a:lnTo>
                <a:lnTo>
                  <a:pt x="27755" y="54915"/>
                </a:lnTo>
                <a:lnTo>
                  <a:pt x="26432" y="55660"/>
                </a:lnTo>
                <a:lnTo>
                  <a:pt x="24756" y="56157"/>
                </a:lnTo>
                <a:lnTo>
                  <a:pt x="23639" y="57282"/>
                </a:lnTo>
                <a:lnTo>
                  <a:pt x="21699" y="63213"/>
                </a:lnTo>
                <a:lnTo>
                  <a:pt x="21406" y="88201"/>
                </a:lnTo>
                <a:lnTo>
                  <a:pt x="19289" y="92911"/>
                </a:lnTo>
                <a:lnTo>
                  <a:pt x="16496" y="97650"/>
                </a:lnTo>
                <a:lnTo>
                  <a:pt x="14703" y="107160"/>
                </a:lnTo>
                <a:lnTo>
                  <a:pt x="14287" y="123825"/>
                </a:lnTo>
                <a:lnTo>
                  <a:pt x="12156" y="128587"/>
                </a:lnTo>
                <a:lnTo>
                  <a:pt x="9357" y="133350"/>
                </a:lnTo>
                <a:lnTo>
                  <a:pt x="7560" y="142875"/>
                </a:lnTo>
                <a:lnTo>
                  <a:pt x="7120" y="177623"/>
                </a:lnTo>
                <a:lnTo>
                  <a:pt x="7118" y="187125"/>
                </a:lnTo>
                <a:lnTo>
                  <a:pt x="5001" y="192440"/>
                </a:lnTo>
                <a:lnTo>
                  <a:pt x="3325" y="194968"/>
                </a:lnTo>
                <a:lnTo>
                  <a:pt x="967" y="206111"/>
                </a:lnTo>
                <a:lnTo>
                  <a:pt x="0" y="230891"/>
                </a:lnTo>
                <a:lnTo>
                  <a:pt x="6987" y="266303"/>
                </a:lnTo>
                <a:lnTo>
                  <a:pt x="7115" y="298978"/>
                </a:lnTo>
                <a:lnTo>
                  <a:pt x="7117" y="308543"/>
                </a:lnTo>
                <a:lnTo>
                  <a:pt x="9234" y="313872"/>
                </a:lnTo>
                <a:lnTo>
                  <a:pt x="12027" y="318886"/>
                </a:lnTo>
                <a:lnTo>
                  <a:pt x="13820" y="328572"/>
                </a:lnTo>
                <a:lnTo>
                  <a:pt x="14260" y="361950"/>
                </a:lnTo>
                <a:lnTo>
                  <a:pt x="14261" y="384351"/>
                </a:lnTo>
                <a:lnTo>
                  <a:pt x="20412" y="391789"/>
                </a:lnTo>
                <a:lnTo>
                  <a:pt x="21318" y="398958"/>
                </a:lnTo>
                <a:lnTo>
                  <a:pt x="21405" y="42862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Shape-144"/>
          <p:cNvSpPr/>
          <p:nvPr/>
        </p:nvSpPr>
        <p:spPr>
          <a:xfrm>
            <a:off x="2107406" y="3486150"/>
            <a:ext cx="5893595" cy="142876"/>
          </a:xfrm>
          <a:custGeom>
            <a:avLst/>
            <a:gdLst/>
            <a:ahLst/>
            <a:cxnLst/>
            <a:rect l="0" t="0" r="0" b="0"/>
            <a:pathLst>
              <a:path w="5893595" h="142876">
                <a:moveTo>
                  <a:pt x="0" y="14288"/>
                </a:moveTo>
                <a:lnTo>
                  <a:pt x="0" y="7438"/>
                </a:lnTo>
                <a:lnTo>
                  <a:pt x="34317" y="7144"/>
                </a:lnTo>
                <a:lnTo>
                  <a:pt x="51690" y="993"/>
                </a:lnTo>
                <a:lnTo>
                  <a:pt x="86344" y="12"/>
                </a:lnTo>
                <a:lnTo>
                  <a:pt x="119099" y="0"/>
                </a:lnTo>
                <a:lnTo>
                  <a:pt x="151510" y="0"/>
                </a:lnTo>
                <a:lnTo>
                  <a:pt x="183444" y="0"/>
                </a:lnTo>
                <a:lnTo>
                  <a:pt x="219065" y="0"/>
                </a:lnTo>
                <a:lnTo>
                  <a:pt x="251889" y="0"/>
                </a:lnTo>
                <a:lnTo>
                  <a:pt x="281736" y="0"/>
                </a:lnTo>
                <a:lnTo>
                  <a:pt x="316041" y="0"/>
                </a:lnTo>
                <a:lnTo>
                  <a:pt x="350132" y="0"/>
                </a:lnTo>
                <a:lnTo>
                  <a:pt x="385708" y="0"/>
                </a:lnTo>
                <a:lnTo>
                  <a:pt x="417299" y="0"/>
                </a:lnTo>
                <a:lnTo>
                  <a:pt x="450447" y="0"/>
                </a:lnTo>
                <a:lnTo>
                  <a:pt x="480172" y="0"/>
                </a:lnTo>
                <a:lnTo>
                  <a:pt x="513759" y="793"/>
                </a:lnTo>
                <a:lnTo>
                  <a:pt x="543945" y="6150"/>
                </a:lnTo>
                <a:lnTo>
                  <a:pt x="573124" y="7013"/>
                </a:lnTo>
                <a:lnTo>
                  <a:pt x="607433" y="7126"/>
                </a:lnTo>
                <a:lnTo>
                  <a:pt x="642966" y="7141"/>
                </a:lnTo>
                <a:lnTo>
                  <a:pt x="678660" y="7143"/>
                </a:lnTo>
                <a:lnTo>
                  <a:pt x="714375" y="7144"/>
                </a:lnTo>
                <a:lnTo>
                  <a:pt x="745067" y="7144"/>
                </a:lnTo>
                <a:lnTo>
                  <a:pt x="773883" y="7144"/>
                </a:lnTo>
                <a:lnTo>
                  <a:pt x="805476" y="7144"/>
                </a:lnTo>
                <a:lnTo>
                  <a:pt x="835469" y="7144"/>
                </a:lnTo>
                <a:lnTo>
                  <a:pt x="864324" y="7144"/>
                </a:lnTo>
                <a:lnTo>
                  <a:pt x="897865" y="7144"/>
                </a:lnTo>
                <a:lnTo>
                  <a:pt x="928244" y="7144"/>
                </a:lnTo>
                <a:lnTo>
                  <a:pt x="957175" y="7144"/>
                </a:lnTo>
                <a:lnTo>
                  <a:pt x="986614" y="12053"/>
                </a:lnTo>
                <a:lnTo>
                  <a:pt x="1020064" y="13846"/>
                </a:lnTo>
                <a:lnTo>
                  <a:pt x="1049836" y="14200"/>
                </a:lnTo>
                <a:lnTo>
                  <a:pt x="1083558" y="14270"/>
                </a:lnTo>
                <a:lnTo>
                  <a:pt x="1113972" y="14284"/>
                </a:lnTo>
                <a:lnTo>
                  <a:pt x="1142911" y="14287"/>
                </a:lnTo>
                <a:lnTo>
                  <a:pt x="1172351" y="14288"/>
                </a:lnTo>
                <a:lnTo>
                  <a:pt x="1205801" y="14288"/>
                </a:lnTo>
                <a:lnTo>
                  <a:pt x="1235574" y="14288"/>
                </a:lnTo>
                <a:lnTo>
                  <a:pt x="1269295" y="14288"/>
                </a:lnTo>
                <a:lnTo>
                  <a:pt x="1299710" y="14288"/>
                </a:lnTo>
                <a:lnTo>
                  <a:pt x="1328648" y="14288"/>
                </a:lnTo>
                <a:lnTo>
                  <a:pt x="1357295" y="14288"/>
                </a:lnTo>
                <a:lnTo>
                  <a:pt x="1385884" y="14288"/>
                </a:lnTo>
                <a:lnTo>
                  <a:pt x="1418254" y="14288"/>
                </a:lnTo>
                <a:lnTo>
                  <a:pt x="1449519" y="14288"/>
                </a:lnTo>
                <a:lnTo>
                  <a:pt x="1478626" y="14288"/>
                </a:lnTo>
                <a:lnTo>
                  <a:pt x="1511098" y="14288"/>
                </a:lnTo>
                <a:lnTo>
                  <a:pt x="1542383" y="14288"/>
                </a:lnTo>
                <a:lnTo>
                  <a:pt x="1571493" y="14288"/>
                </a:lnTo>
                <a:lnTo>
                  <a:pt x="1600174" y="14288"/>
                </a:lnTo>
                <a:lnTo>
                  <a:pt x="1629564" y="14288"/>
                </a:lnTo>
                <a:lnTo>
                  <a:pt x="1663003" y="16404"/>
                </a:lnTo>
                <a:lnTo>
                  <a:pt x="1692774" y="20438"/>
                </a:lnTo>
                <a:lnTo>
                  <a:pt x="1722379" y="21235"/>
                </a:lnTo>
                <a:lnTo>
                  <a:pt x="1755861" y="21392"/>
                </a:lnTo>
                <a:lnTo>
                  <a:pt x="1785641" y="21423"/>
                </a:lnTo>
                <a:lnTo>
                  <a:pt x="1815248" y="21430"/>
                </a:lnTo>
                <a:lnTo>
                  <a:pt x="1848730" y="21431"/>
                </a:lnTo>
                <a:lnTo>
                  <a:pt x="1878510" y="21431"/>
                </a:lnTo>
                <a:lnTo>
                  <a:pt x="1912232" y="21431"/>
                </a:lnTo>
                <a:lnTo>
                  <a:pt x="1942647" y="21431"/>
                </a:lnTo>
                <a:lnTo>
                  <a:pt x="1975378" y="21431"/>
                </a:lnTo>
                <a:lnTo>
                  <a:pt x="2006715" y="22225"/>
                </a:lnTo>
                <a:lnTo>
                  <a:pt x="2035835" y="27085"/>
                </a:lnTo>
                <a:lnTo>
                  <a:pt x="2068310" y="28280"/>
                </a:lnTo>
                <a:lnTo>
                  <a:pt x="2100389" y="28516"/>
                </a:lnTo>
                <a:lnTo>
                  <a:pt x="2134360" y="28563"/>
                </a:lnTo>
                <a:lnTo>
                  <a:pt x="2164236" y="28573"/>
                </a:lnTo>
                <a:lnTo>
                  <a:pt x="2197978" y="28575"/>
                </a:lnTo>
                <a:lnTo>
                  <a:pt x="2228396" y="28575"/>
                </a:lnTo>
                <a:lnTo>
                  <a:pt x="2261129" y="28575"/>
                </a:lnTo>
                <a:lnTo>
                  <a:pt x="2288773" y="28575"/>
                </a:lnTo>
                <a:lnTo>
                  <a:pt x="2320855" y="28575"/>
                </a:lnTo>
                <a:lnTo>
                  <a:pt x="2352240" y="28575"/>
                </a:lnTo>
                <a:lnTo>
                  <a:pt x="2384986" y="32367"/>
                </a:lnTo>
                <a:lnTo>
                  <a:pt x="2419294" y="35056"/>
                </a:lnTo>
                <a:lnTo>
                  <a:pt x="2451942" y="35588"/>
                </a:lnTo>
                <a:lnTo>
                  <a:pt x="2484937" y="35693"/>
                </a:lnTo>
                <a:lnTo>
                  <a:pt x="2520088" y="35714"/>
                </a:lnTo>
                <a:lnTo>
                  <a:pt x="2555489" y="35718"/>
                </a:lnTo>
                <a:lnTo>
                  <a:pt x="2589440" y="35718"/>
                </a:lnTo>
                <a:lnTo>
                  <a:pt x="2621811" y="35719"/>
                </a:lnTo>
                <a:lnTo>
                  <a:pt x="2648672" y="35719"/>
                </a:lnTo>
                <a:lnTo>
                  <a:pt x="2676739" y="35719"/>
                </a:lnTo>
                <a:lnTo>
                  <a:pt x="2704370" y="35719"/>
                </a:lnTo>
                <a:lnTo>
                  <a:pt x="2735441" y="35719"/>
                </a:lnTo>
                <a:lnTo>
                  <a:pt x="2768303" y="39511"/>
                </a:lnTo>
                <a:lnTo>
                  <a:pt x="2795970" y="41869"/>
                </a:lnTo>
                <a:lnTo>
                  <a:pt x="2824276" y="42568"/>
                </a:lnTo>
                <a:lnTo>
                  <a:pt x="2857375" y="42804"/>
                </a:lnTo>
                <a:lnTo>
                  <a:pt x="2884363" y="42845"/>
                </a:lnTo>
                <a:lnTo>
                  <a:pt x="2919808" y="42859"/>
                </a:lnTo>
                <a:lnTo>
                  <a:pt x="2953769" y="42862"/>
                </a:lnTo>
                <a:lnTo>
                  <a:pt x="2981626" y="46655"/>
                </a:lnTo>
                <a:lnTo>
                  <a:pt x="3014575" y="49344"/>
                </a:lnTo>
                <a:lnTo>
                  <a:pt x="3041536" y="49810"/>
                </a:lnTo>
                <a:lnTo>
                  <a:pt x="3069633" y="49948"/>
                </a:lnTo>
                <a:lnTo>
                  <a:pt x="3097272" y="49989"/>
                </a:lnTo>
                <a:lnTo>
                  <a:pt x="3130464" y="50003"/>
                </a:lnTo>
                <a:lnTo>
                  <a:pt x="3157983" y="50005"/>
                </a:lnTo>
                <a:lnTo>
                  <a:pt x="3186244" y="50006"/>
                </a:lnTo>
                <a:lnTo>
                  <a:pt x="3214727" y="50006"/>
                </a:lnTo>
                <a:lnTo>
                  <a:pt x="3249002" y="50006"/>
                </a:lnTo>
                <a:lnTo>
                  <a:pt x="3284408" y="50006"/>
                </a:lnTo>
                <a:lnTo>
                  <a:pt x="3319858" y="50006"/>
                </a:lnTo>
                <a:lnTo>
                  <a:pt x="3353819" y="50006"/>
                </a:lnTo>
                <a:lnTo>
                  <a:pt x="3386192" y="50006"/>
                </a:lnTo>
                <a:lnTo>
                  <a:pt x="3420221" y="50006"/>
                </a:lnTo>
                <a:lnTo>
                  <a:pt x="3453901" y="50006"/>
                </a:lnTo>
                <a:lnTo>
                  <a:pt x="3481710" y="50006"/>
                </a:lnTo>
                <a:lnTo>
                  <a:pt x="3513849" y="50006"/>
                </a:lnTo>
                <a:lnTo>
                  <a:pt x="3545244" y="47890"/>
                </a:lnTo>
                <a:lnTo>
                  <a:pt x="3577992" y="43856"/>
                </a:lnTo>
                <a:lnTo>
                  <a:pt x="3608185" y="43059"/>
                </a:lnTo>
                <a:lnTo>
                  <a:pt x="3641783" y="42901"/>
                </a:lnTo>
                <a:lnTo>
                  <a:pt x="3671585" y="42870"/>
                </a:lnTo>
                <a:lnTo>
                  <a:pt x="3705312" y="42864"/>
                </a:lnTo>
                <a:lnTo>
                  <a:pt x="3735728" y="42863"/>
                </a:lnTo>
                <a:lnTo>
                  <a:pt x="3768459" y="42863"/>
                </a:lnTo>
                <a:lnTo>
                  <a:pt x="3799796" y="42863"/>
                </a:lnTo>
                <a:lnTo>
                  <a:pt x="3831033" y="42863"/>
                </a:lnTo>
                <a:lnTo>
                  <a:pt x="3863750" y="42863"/>
                </a:lnTo>
                <a:lnTo>
                  <a:pt x="3898052" y="42863"/>
                </a:lnTo>
                <a:lnTo>
                  <a:pt x="3928581" y="42863"/>
                </a:lnTo>
                <a:lnTo>
                  <a:pt x="3961335" y="42863"/>
                </a:lnTo>
                <a:lnTo>
                  <a:pt x="3992676" y="47772"/>
                </a:lnTo>
                <a:lnTo>
                  <a:pt x="4023913" y="49565"/>
                </a:lnTo>
                <a:lnTo>
                  <a:pt x="4056630" y="49919"/>
                </a:lnTo>
                <a:lnTo>
                  <a:pt x="4090933" y="50783"/>
                </a:lnTo>
                <a:lnTo>
                  <a:pt x="4121462" y="55657"/>
                </a:lnTo>
                <a:lnTo>
                  <a:pt x="4154216" y="56855"/>
                </a:lnTo>
                <a:lnTo>
                  <a:pt x="4181866" y="57063"/>
                </a:lnTo>
                <a:lnTo>
                  <a:pt x="4214743" y="57133"/>
                </a:lnTo>
                <a:lnTo>
                  <a:pt x="4248871" y="57147"/>
                </a:lnTo>
                <a:lnTo>
                  <a:pt x="4282570" y="57150"/>
                </a:lnTo>
                <a:lnTo>
                  <a:pt x="4314892" y="57150"/>
                </a:lnTo>
                <a:lnTo>
                  <a:pt x="4348911" y="59267"/>
                </a:lnTo>
                <a:lnTo>
                  <a:pt x="4382588" y="63300"/>
                </a:lnTo>
                <a:lnTo>
                  <a:pt x="4414905" y="64098"/>
                </a:lnTo>
                <a:lnTo>
                  <a:pt x="4448923" y="64255"/>
                </a:lnTo>
                <a:lnTo>
                  <a:pt x="4482600" y="64286"/>
                </a:lnTo>
                <a:lnTo>
                  <a:pt x="4510409" y="64291"/>
                </a:lnTo>
                <a:lnTo>
                  <a:pt x="4538758" y="64293"/>
                </a:lnTo>
                <a:lnTo>
                  <a:pt x="4571872" y="64294"/>
                </a:lnTo>
                <a:lnTo>
                  <a:pt x="4598861" y="64294"/>
                </a:lnTo>
                <a:lnTo>
                  <a:pt x="4634309" y="64294"/>
                </a:lnTo>
                <a:lnTo>
                  <a:pt x="4668270" y="64294"/>
                </a:lnTo>
                <a:lnTo>
                  <a:pt x="4696127" y="64294"/>
                </a:lnTo>
                <a:lnTo>
                  <a:pt x="4724489" y="64294"/>
                </a:lnTo>
                <a:lnTo>
                  <a:pt x="4757608" y="64294"/>
                </a:lnTo>
                <a:lnTo>
                  <a:pt x="4784598" y="64294"/>
                </a:lnTo>
                <a:lnTo>
                  <a:pt x="4812704" y="64294"/>
                </a:lnTo>
                <a:lnTo>
                  <a:pt x="4841140" y="64294"/>
                </a:lnTo>
                <a:lnTo>
                  <a:pt x="4868880" y="64294"/>
                </a:lnTo>
                <a:lnTo>
                  <a:pt x="4902106" y="66410"/>
                </a:lnTo>
                <a:lnTo>
                  <a:pt x="4929630" y="69947"/>
                </a:lnTo>
                <a:lnTo>
                  <a:pt x="4963583" y="71143"/>
                </a:lnTo>
                <a:lnTo>
                  <a:pt x="4998923" y="71379"/>
                </a:lnTo>
                <a:lnTo>
                  <a:pt x="5027020" y="70626"/>
                </a:lnTo>
                <a:lnTo>
                  <a:pt x="5054659" y="66523"/>
                </a:lnTo>
                <a:lnTo>
                  <a:pt x="5087852" y="64734"/>
                </a:lnTo>
                <a:lnTo>
                  <a:pt x="5115370" y="64424"/>
                </a:lnTo>
                <a:lnTo>
                  <a:pt x="5149320" y="64319"/>
                </a:lnTo>
                <a:lnTo>
                  <a:pt x="5183867" y="63505"/>
                </a:lnTo>
                <a:lnTo>
                  <a:pt x="5216562" y="58641"/>
                </a:lnTo>
                <a:lnTo>
                  <a:pt x="5243994" y="57591"/>
                </a:lnTo>
                <a:lnTo>
                  <a:pt x="5272231" y="57281"/>
                </a:lnTo>
                <a:lnTo>
                  <a:pt x="5306424" y="57176"/>
                </a:lnTo>
                <a:lnTo>
                  <a:pt x="5341811" y="57155"/>
                </a:lnTo>
                <a:lnTo>
                  <a:pt x="5377259" y="57151"/>
                </a:lnTo>
                <a:lnTo>
                  <a:pt x="5411219" y="57150"/>
                </a:lnTo>
                <a:lnTo>
                  <a:pt x="5439077" y="60942"/>
                </a:lnTo>
                <a:lnTo>
                  <a:pt x="5467439" y="63300"/>
                </a:lnTo>
                <a:lnTo>
                  <a:pt x="5495952" y="67792"/>
                </a:lnTo>
                <a:lnTo>
                  <a:pt x="5524509" y="70357"/>
                </a:lnTo>
                <a:lnTo>
                  <a:pt x="5553078" y="74910"/>
                </a:lnTo>
                <a:lnTo>
                  <a:pt x="5581650" y="81286"/>
                </a:lnTo>
                <a:lnTo>
                  <a:pt x="5614840" y="89758"/>
                </a:lnTo>
                <a:lnTo>
                  <a:pt x="5641843" y="92740"/>
                </a:lnTo>
                <a:lnTo>
                  <a:pt x="5669953" y="98299"/>
                </a:lnTo>
                <a:lnTo>
                  <a:pt x="5697595" y="104179"/>
                </a:lnTo>
                <a:lnTo>
                  <a:pt x="5728672" y="108685"/>
                </a:lnTo>
                <a:lnTo>
                  <a:pt x="5757741" y="113191"/>
                </a:lnTo>
                <a:lnTo>
                  <a:pt x="5786414" y="119784"/>
                </a:lnTo>
                <a:lnTo>
                  <a:pt x="5815008" y="126613"/>
                </a:lnTo>
                <a:lnTo>
                  <a:pt x="5850104" y="130531"/>
                </a:lnTo>
                <a:lnTo>
                  <a:pt x="5864834" y="134191"/>
                </a:lnTo>
                <a:lnTo>
                  <a:pt x="5888403" y="135641"/>
                </a:lnTo>
                <a:lnTo>
                  <a:pt x="5890133" y="136465"/>
                </a:lnTo>
                <a:lnTo>
                  <a:pt x="5891286" y="137808"/>
                </a:lnTo>
                <a:lnTo>
                  <a:pt x="5893594" y="1428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145"/>
          <p:cNvSpPr/>
          <p:nvPr/>
        </p:nvSpPr>
        <p:spPr>
          <a:xfrm>
            <a:off x="721519" y="3957638"/>
            <a:ext cx="1764498" cy="28576"/>
          </a:xfrm>
          <a:custGeom>
            <a:avLst/>
            <a:gdLst/>
            <a:ahLst/>
            <a:cxnLst/>
            <a:rect l="0" t="0" r="0" b="0"/>
            <a:pathLst>
              <a:path w="1764498" h="28576">
                <a:moveTo>
                  <a:pt x="0" y="14287"/>
                </a:moveTo>
                <a:lnTo>
                  <a:pt x="33535" y="14287"/>
                </a:lnTo>
                <a:lnTo>
                  <a:pt x="38188" y="14287"/>
                </a:lnTo>
                <a:lnTo>
                  <a:pt x="42901" y="12170"/>
                </a:lnTo>
                <a:lnTo>
                  <a:pt x="45270" y="10495"/>
                </a:lnTo>
                <a:lnTo>
                  <a:pt x="56187" y="8137"/>
                </a:lnTo>
                <a:lnTo>
                  <a:pt x="85823" y="6408"/>
                </a:lnTo>
                <a:lnTo>
                  <a:pt x="103324" y="1501"/>
                </a:lnTo>
                <a:lnTo>
                  <a:pt x="137511" y="131"/>
                </a:lnTo>
                <a:lnTo>
                  <a:pt x="171684" y="17"/>
                </a:lnTo>
                <a:lnTo>
                  <a:pt x="207199" y="1"/>
                </a:lnTo>
                <a:lnTo>
                  <a:pt x="236543" y="0"/>
                </a:lnTo>
                <a:lnTo>
                  <a:pt x="269974" y="0"/>
                </a:lnTo>
                <a:lnTo>
                  <a:pt x="303536" y="0"/>
                </a:lnTo>
                <a:lnTo>
                  <a:pt x="335830" y="0"/>
                </a:lnTo>
                <a:lnTo>
                  <a:pt x="369843" y="0"/>
                </a:lnTo>
                <a:lnTo>
                  <a:pt x="403520" y="0"/>
                </a:lnTo>
                <a:lnTo>
                  <a:pt x="435121" y="3792"/>
                </a:lnTo>
                <a:lnTo>
                  <a:pt x="465827" y="6150"/>
                </a:lnTo>
                <a:lnTo>
                  <a:pt x="495034" y="6849"/>
                </a:lnTo>
                <a:lnTo>
                  <a:pt x="527588" y="10848"/>
                </a:lnTo>
                <a:lnTo>
                  <a:pt x="558577" y="13268"/>
                </a:lnTo>
                <a:lnTo>
                  <a:pt x="587867" y="13985"/>
                </a:lnTo>
                <a:lnTo>
                  <a:pt x="616654" y="14197"/>
                </a:lnTo>
                <a:lnTo>
                  <a:pt x="649084" y="14261"/>
                </a:lnTo>
                <a:lnTo>
                  <a:pt x="683829" y="14279"/>
                </a:lnTo>
                <a:lnTo>
                  <a:pt x="715466" y="14285"/>
                </a:lnTo>
                <a:lnTo>
                  <a:pt x="748741" y="18079"/>
                </a:lnTo>
                <a:lnTo>
                  <a:pt x="783736" y="20437"/>
                </a:lnTo>
                <a:lnTo>
                  <a:pt x="815448" y="21136"/>
                </a:lnTo>
                <a:lnTo>
                  <a:pt x="848745" y="21344"/>
                </a:lnTo>
                <a:lnTo>
                  <a:pt x="879953" y="21405"/>
                </a:lnTo>
                <a:lnTo>
                  <a:pt x="913101" y="21423"/>
                </a:lnTo>
                <a:lnTo>
                  <a:pt x="944266" y="21428"/>
                </a:lnTo>
                <a:lnTo>
                  <a:pt x="977400" y="21430"/>
                </a:lnTo>
                <a:lnTo>
                  <a:pt x="1008561" y="21431"/>
                </a:lnTo>
                <a:lnTo>
                  <a:pt x="1037902" y="21431"/>
                </a:lnTo>
                <a:lnTo>
                  <a:pt x="1066704" y="21431"/>
                </a:lnTo>
                <a:lnTo>
                  <a:pt x="1095346" y="21431"/>
                </a:lnTo>
                <a:lnTo>
                  <a:pt x="1127733" y="25223"/>
                </a:lnTo>
                <a:lnTo>
                  <a:pt x="1158673" y="27581"/>
                </a:lnTo>
                <a:lnTo>
                  <a:pt x="1187949" y="28280"/>
                </a:lnTo>
                <a:lnTo>
                  <a:pt x="1216731" y="28487"/>
                </a:lnTo>
                <a:lnTo>
                  <a:pt x="1245368" y="28549"/>
                </a:lnTo>
                <a:lnTo>
                  <a:pt x="1278579" y="28569"/>
                </a:lnTo>
                <a:lnTo>
                  <a:pt x="1312773" y="28574"/>
                </a:lnTo>
                <a:lnTo>
                  <a:pt x="1342694" y="28575"/>
                </a:lnTo>
                <a:lnTo>
                  <a:pt x="1376444" y="28575"/>
                </a:lnTo>
                <a:lnTo>
                  <a:pt x="1406864" y="28575"/>
                </a:lnTo>
                <a:lnTo>
                  <a:pt x="1442184" y="28575"/>
                </a:lnTo>
                <a:lnTo>
                  <a:pt x="1472597" y="28575"/>
                </a:lnTo>
                <a:lnTo>
                  <a:pt x="1507461" y="28575"/>
                </a:lnTo>
                <a:lnTo>
                  <a:pt x="1538157" y="28575"/>
                </a:lnTo>
                <a:lnTo>
                  <a:pt x="1571921" y="28575"/>
                </a:lnTo>
                <a:lnTo>
                  <a:pt x="1601728" y="28575"/>
                </a:lnTo>
                <a:lnTo>
                  <a:pt x="1635326" y="28575"/>
                </a:lnTo>
                <a:lnTo>
                  <a:pt x="1665513" y="28575"/>
                </a:lnTo>
                <a:lnTo>
                  <a:pt x="1697502" y="28575"/>
                </a:lnTo>
                <a:lnTo>
                  <a:pt x="1732799" y="28575"/>
                </a:lnTo>
                <a:lnTo>
                  <a:pt x="1745357" y="28575"/>
                </a:lnTo>
                <a:lnTo>
                  <a:pt x="1746978" y="27781"/>
                </a:lnTo>
                <a:lnTo>
                  <a:pt x="1748058" y="26458"/>
                </a:lnTo>
                <a:lnTo>
                  <a:pt x="1748778" y="24782"/>
                </a:lnTo>
                <a:lnTo>
                  <a:pt x="1750052" y="23665"/>
                </a:lnTo>
                <a:lnTo>
                  <a:pt x="1756243" y="21725"/>
                </a:lnTo>
                <a:lnTo>
                  <a:pt x="1764497" y="21431"/>
                </a:lnTo>
                <a:lnTo>
                  <a:pt x="1758354" y="21431"/>
                </a:lnTo>
                <a:lnTo>
                  <a:pt x="1758023" y="22224"/>
                </a:lnTo>
                <a:lnTo>
                  <a:pt x="1757362" y="285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104"/>
          <p:cNvGrpSpPr/>
          <p:nvPr/>
        </p:nvGrpSpPr>
        <p:grpSpPr>
          <a:xfrm>
            <a:off x="2678917" y="3786188"/>
            <a:ext cx="5707847" cy="257091"/>
            <a:chOff x="2678917" y="3786188"/>
            <a:chExt cx="5707847" cy="257091"/>
          </a:xfrm>
        </p:grpSpPr>
        <p:sp>
          <p:nvSpPr>
            <p:cNvPr id="42" name="SMARTInkShape-146"/>
            <p:cNvSpPr/>
            <p:nvPr/>
          </p:nvSpPr>
          <p:spPr>
            <a:xfrm>
              <a:off x="2678917" y="3786188"/>
              <a:ext cx="206973" cy="257091"/>
            </a:xfrm>
            <a:custGeom>
              <a:avLst/>
              <a:gdLst/>
              <a:ahLst/>
              <a:cxnLst/>
              <a:rect l="0" t="0" r="0" b="0"/>
              <a:pathLst>
                <a:path w="206973" h="257091">
                  <a:moveTo>
                    <a:pt x="135721" y="14287"/>
                  </a:moveTo>
                  <a:lnTo>
                    <a:pt x="128136" y="14287"/>
                  </a:lnTo>
                  <a:lnTo>
                    <a:pt x="122296" y="16404"/>
                  </a:lnTo>
                  <a:lnTo>
                    <a:pt x="119626" y="18079"/>
                  </a:lnTo>
                  <a:lnTo>
                    <a:pt x="101567" y="23106"/>
                  </a:lnTo>
                  <a:lnTo>
                    <a:pt x="95935" y="26144"/>
                  </a:lnTo>
                  <a:lnTo>
                    <a:pt x="76103" y="34064"/>
                  </a:lnTo>
                  <a:lnTo>
                    <a:pt x="41045" y="55581"/>
                  </a:lnTo>
                  <a:lnTo>
                    <a:pt x="19155" y="84461"/>
                  </a:lnTo>
                  <a:lnTo>
                    <a:pt x="3171" y="116746"/>
                  </a:lnTo>
                  <a:lnTo>
                    <a:pt x="175" y="150022"/>
                  </a:lnTo>
                  <a:lnTo>
                    <a:pt x="0" y="179563"/>
                  </a:lnTo>
                  <a:lnTo>
                    <a:pt x="7762" y="200466"/>
                  </a:lnTo>
                  <a:lnTo>
                    <a:pt x="9933" y="205082"/>
                  </a:lnTo>
                  <a:lnTo>
                    <a:pt x="16580" y="212326"/>
                  </a:lnTo>
                  <a:lnTo>
                    <a:pt x="24031" y="218986"/>
                  </a:lnTo>
                  <a:lnTo>
                    <a:pt x="33483" y="230866"/>
                  </a:lnTo>
                  <a:lnTo>
                    <a:pt x="69144" y="252315"/>
                  </a:lnTo>
                  <a:lnTo>
                    <a:pt x="83362" y="255734"/>
                  </a:lnTo>
                  <a:lnTo>
                    <a:pt x="116672" y="257090"/>
                  </a:lnTo>
                  <a:lnTo>
                    <a:pt x="130958" y="256356"/>
                  </a:lnTo>
                  <a:lnTo>
                    <a:pt x="154770" y="247228"/>
                  </a:lnTo>
                  <a:lnTo>
                    <a:pt x="165265" y="240381"/>
                  </a:lnTo>
                  <a:lnTo>
                    <a:pt x="188071" y="208429"/>
                  </a:lnTo>
                  <a:lnTo>
                    <a:pt x="203981" y="176147"/>
                  </a:lnTo>
                  <a:lnTo>
                    <a:pt x="206972" y="142871"/>
                  </a:lnTo>
                  <a:lnTo>
                    <a:pt x="204986" y="126469"/>
                  </a:lnTo>
                  <a:lnTo>
                    <a:pt x="198334" y="93310"/>
                  </a:lnTo>
                  <a:lnTo>
                    <a:pt x="183247" y="59557"/>
                  </a:lnTo>
                  <a:lnTo>
                    <a:pt x="161911" y="27311"/>
                  </a:lnTo>
                  <a:lnTo>
                    <a:pt x="152389" y="12773"/>
                  </a:lnTo>
                  <a:lnTo>
                    <a:pt x="138102" y="2728"/>
                  </a:lnTo>
                  <a:lnTo>
                    <a:pt x="129988" y="359"/>
                  </a:lnTo>
                  <a:lnTo>
                    <a:pt x="1214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47"/>
            <p:cNvSpPr/>
            <p:nvPr/>
          </p:nvSpPr>
          <p:spPr>
            <a:xfrm>
              <a:off x="3086126" y="3943644"/>
              <a:ext cx="5300638" cy="64001"/>
            </a:xfrm>
            <a:custGeom>
              <a:avLst/>
              <a:gdLst/>
              <a:ahLst/>
              <a:cxnLst/>
              <a:rect l="0" t="0" r="0" b="0"/>
              <a:pathLst>
                <a:path w="5300638" h="64001">
                  <a:moveTo>
                    <a:pt x="7118" y="35425"/>
                  </a:moveTo>
                  <a:lnTo>
                    <a:pt x="0" y="35425"/>
                  </a:lnTo>
                  <a:lnTo>
                    <a:pt x="34112" y="35425"/>
                  </a:lnTo>
                  <a:lnTo>
                    <a:pt x="45367" y="34631"/>
                  </a:lnTo>
                  <a:lnTo>
                    <a:pt x="59211" y="29274"/>
                  </a:lnTo>
                  <a:lnTo>
                    <a:pt x="93017" y="28320"/>
                  </a:lnTo>
                  <a:lnTo>
                    <a:pt x="102445" y="29092"/>
                  </a:lnTo>
                  <a:lnTo>
                    <a:pt x="135859" y="34764"/>
                  </a:lnTo>
                  <a:lnTo>
                    <a:pt x="171375" y="35367"/>
                  </a:lnTo>
                  <a:lnTo>
                    <a:pt x="201090" y="35417"/>
                  </a:lnTo>
                  <a:lnTo>
                    <a:pt x="229583" y="35423"/>
                  </a:lnTo>
                  <a:lnTo>
                    <a:pt x="262846" y="35425"/>
                  </a:lnTo>
                  <a:lnTo>
                    <a:pt x="292582" y="35425"/>
                  </a:lnTo>
                  <a:lnTo>
                    <a:pt x="327089" y="34631"/>
                  </a:lnTo>
                  <a:lnTo>
                    <a:pt x="355042" y="30515"/>
                  </a:lnTo>
                  <a:lnTo>
                    <a:pt x="383432" y="28943"/>
                  </a:lnTo>
                  <a:lnTo>
                    <a:pt x="411953" y="28477"/>
                  </a:lnTo>
                  <a:lnTo>
                    <a:pt x="439718" y="28340"/>
                  </a:lnTo>
                  <a:lnTo>
                    <a:pt x="472952" y="26176"/>
                  </a:lnTo>
                  <a:lnTo>
                    <a:pt x="500478" y="22630"/>
                  </a:lnTo>
                  <a:lnTo>
                    <a:pt x="528742" y="21579"/>
                  </a:lnTo>
                  <a:lnTo>
                    <a:pt x="557225" y="21268"/>
                  </a:lnTo>
                  <a:lnTo>
                    <a:pt x="585773" y="21176"/>
                  </a:lnTo>
                  <a:lnTo>
                    <a:pt x="614340" y="21149"/>
                  </a:lnTo>
                  <a:lnTo>
                    <a:pt x="642912" y="19024"/>
                  </a:lnTo>
                  <a:lnTo>
                    <a:pt x="671487" y="15484"/>
                  </a:lnTo>
                  <a:lnTo>
                    <a:pt x="702178" y="14435"/>
                  </a:lnTo>
                  <a:lnTo>
                    <a:pt x="734290" y="14124"/>
                  </a:lnTo>
                  <a:lnTo>
                    <a:pt x="763914" y="14032"/>
                  </a:lnTo>
                  <a:lnTo>
                    <a:pt x="792800" y="14005"/>
                  </a:lnTo>
                  <a:lnTo>
                    <a:pt x="821466" y="13997"/>
                  </a:lnTo>
                  <a:lnTo>
                    <a:pt x="850068" y="13994"/>
                  </a:lnTo>
                  <a:lnTo>
                    <a:pt x="880768" y="13994"/>
                  </a:lnTo>
                  <a:lnTo>
                    <a:pt x="915000" y="13994"/>
                  </a:lnTo>
                  <a:lnTo>
                    <a:pt x="948161" y="13994"/>
                  </a:lnTo>
                  <a:lnTo>
                    <a:pt x="980212" y="13994"/>
                  </a:lnTo>
                  <a:lnTo>
                    <a:pt x="1014844" y="13994"/>
                  </a:lnTo>
                  <a:lnTo>
                    <a:pt x="1048124" y="13994"/>
                  </a:lnTo>
                  <a:lnTo>
                    <a:pt x="1080210" y="13994"/>
                  </a:lnTo>
                  <a:lnTo>
                    <a:pt x="1114852" y="13994"/>
                  </a:lnTo>
                  <a:lnTo>
                    <a:pt x="1148135" y="13994"/>
                  </a:lnTo>
                  <a:lnTo>
                    <a:pt x="1180222" y="13994"/>
                  </a:lnTo>
                  <a:lnTo>
                    <a:pt x="1212748" y="13994"/>
                  </a:lnTo>
                  <a:lnTo>
                    <a:pt x="1244610" y="13994"/>
                  </a:lnTo>
                  <a:lnTo>
                    <a:pt x="1279187" y="13994"/>
                  </a:lnTo>
                  <a:lnTo>
                    <a:pt x="1312450" y="13994"/>
                  </a:lnTo>
                  <a:lnTo>
                    <a:pt x="1344530" y="13994"/>
                  </a:lnTo>
                  <a:lnTo>
                    <a:pt x="1377055" y="13994"/>
                  </a:lnTo>
                  <a:lnTo>
                    <a:pt x="1408917" y="13994"/>
                  </a:lnTo>
                  <a:lnTo>
                    <a:pt x="1441376" y="13994"/>
                  </a:lnTo>
                  <a:lnTo>
                    <a:pt x="1473219" y="11877"/>
                  </a:lnTo>
                  <a:lnTo>
                    <a:pt x="1505672" y="8340"/>
                  </a:lnTo>
                  <a:lnTo>
                    <a:pt x="1537513" y="7291"/>
                  </a:lnTo>
                  <a:lnTo>
                    <a:pt x="1572082" y="6980"/>
                  </a:lnTo>
                  <a:lnTo>
                    <a:pt x="1605344" y="6889"/>
                  </a:lnTo>
                  <a:lnTo>
                    <a:pt x="1637425" y="6861"/>
                  </a:lnTo>
                  <a:lnTo>
                    <a:pt x="1672065" y="6853"/>
                  </a:lnTo>
                  <a:lnTo>
                    <a:pt x="1707465" y="6851"/>
                  </a:lnTo>
                  <a:lnTo>
                    <a:pt x="1740972" y="8966"/>
                  </a:lnTo>
                  <a:lnTo>
                    <a:pt x="1773125" y="12503"/>
                  </a:lnTo>
                  <a:lnTo>
                    <a:pt x="1805670" y="13552"/>
                  </a:lnTo>
                  <a:lnTo>
                    <a:pt x="1837538" y="13863"/>
                  </a:lnTo>
                  <a:lnTo>
                    <a:pt x="1872117" y="13954"/>
                  </a:lnTo>
                  <a:lnTo>
                    <a:pt x="1905381" y="13981"/>
                  </a:lnTo>
                  <a:lnTo>
                    <a:pt x="1937462" y="13990"/>
                  </a:lnTo>
                  <a:lnTo>
                    <a:pt x="1969986" y="13993"/>
                  </a:lnTo>
                  <a:lnTo>
                    <a:pt x="1999731" y="13994"/>
                  </a:lnTo>
                  <a:lnTo>
                    <a:pt x="2030769" y="13994"/>
                  </a:lnTo>
                  <a:lnTo>
                    <a:pt x="2062985" y="13994"/>
                  </a:lnTo>
                  <a:lnTo>
                    <a:pt x="2094756" y="13994"/>
                  </a:lnTo>
                  <a:lnTo>
                    <a:pt x="2127187" y="13994"/>
                  </a:lnTo>
                  <a:lnTo>
                    <a:pt x="2156905" y="13994"/>
                  </a:lnTo>
                  <a:lnTo>
                    <a:pt x="2185819" y="13994"/>
                  </a:lnTo>
                  <a:lnTo>
                    <a:pt x="2214494" y="11877"/>
                  </a:lnTo>
                  <a:lnTo>
                    <a:pt x="2245215" y="8340"/>
                  </a:lnTo>
                  <a:lnTo>
                    <a:pt x="2277337" y="9408"/>
                  </a:lnTo>
                  <a:lnTo>
                    <a:pt x="2306963" y="12635"/>
                  </a:lnTo>
                  <a:lnTo>
                    <a:pt x="2337966" y="13591"/>
                  </a:lnTo>
                  <a:lnTo>
                    <a:pt x="2370170" y="15991"/>
                  </a:lnTo>
                  <a:lnTo>
                    <a:pt x="2399820" y="19612"/>
                  </a:lnTo>
                  <a:lnTo>
                    <a:pt x="2428715" y="20686"/>
                  </a:lnTo>
                  <a:lnTo>
                    <a:pt x="2457385" y="21003"/>
                  </a:lnTo>
                  <a:lnTo>
                    <a:pt x="2488103" y="21097"/>
                  </a:lnTo>
                  <a:lnTo>
                    <a:pt x="2520225" y="21125"/>
                  </a:lnTo>
                  <a:lnTo>
                    <a:pt x="2549851" y="23250"/>
                  </a:lnTo>
                  <a:lnTo>
                    <a:pt x="2578737" y="26790"/>
                  </a:lnTo>
                  <a:lnTo>
                    <a:pt x="2609521" y="27839"/>
                  </a:lnTo>
                  <a:lnTo>
                    <a:pt x="2641660" y="28150"/>
                  </a:lnTo>
                  <a:lnTo>
                    <a:pt x="2671292" y="30359"/>
                  </a:lnTo>
                  <a:lnTo>
                    <a:pt x="2702296" y="33923"/>
                  </a:lnTo>
                  <a:lnTo>
                    <a:pt x="2736618" y="34980"/>
                  </a:lnTo>
                  <a:lnTo>
                    <a:pt x="2769806" y="37410"/>
                  </a:lnTo>
                  <a:lnTo>
                    <a:pt x="2799748" y="41040"/>
                  </a:lnTo>
                  <a:lnTo>
                    <a:pt x="2830845" y="44232"/>
                  </a:lnTo>
                  <a:lnTo>
                    <a:pt x="2863078" y="48089"/>
                  </a:lnTo>
                  <a:lnTo>
                    <a:pt x="2894853" y="49231"/>
                  </a:lnTo>
                  <a:lnTo>
                    <a:pt x="2927287" y="51687"/>
                  </a:lnTo>
                  <a:lnTo>
                    <a:pt x="2957005" y="55325"/>
                  </a:lnTo>
                  <a:lnTo>
                    <a:pt x="2988035" y="56402"/>
                  </a:lnTo>
                  <a:lnTo>
                    <a:pt x="3020249" y="58838"/>
                  </a:lnTo>
                  <a:lnTo>
                    <a:pt x="3052017" y="62470"/>
                  </a:lnTo>
                  <a:lnTo>
                    <a:pt x="3084450" y="63546"/>
                  </a:lnTo>
                  <a:lnTo>
                    <a:pt x="3114167" y="63865"/>
                  </a:lnTo>
                  <a:lnTo>
                    <a:pt x="3143081" y="63960"/>
                  </a:lnTo>
                  <a:lnTo>
                    <a:pt x="3171757" y="63988"/>
                  </a:lnTo>
                  <a:lnTo>
                    <a:pt x="3200363" y="63996"/>
                  </a:lnTo>
                  <a:lnTo>
                    <a:pt x="3231062" y="63999"/>
                  </a:lnTo>
                  <a:lnTo>
                    <a:pt x="3263176" y="64000"/>
                  </a:lnTo>
                  <a:lnTo>
                    <a:pt x="3292801" y="64000"/>
                  </a:lnTo>
                  <a:lnTo>
                    <a:pt x="3321687" y="64000"/>
                  </a:lnTo>
                  <a:lnTo>
                    <a:pt x="3352471" y="64000"/>
                  </a:lnTo>
                  <a:lnTo>
                    <a:pt x="3384610" y="64000"/>
                  </a:lnTo>
                  <a:lnTo>
                    <a:pt x="3414242" y="64000"/>
                  </a:lnTo>
                  <a:lnTo>
                    <a:pt x="3443130" y="64000"/>
                  </a:lnTo>
                  <a:lnTo>
                    <a:pt x="3471798" y="64000"/>
                  </a:lnTo>
                  <a:lnTo>
                    <a:pt x="3500399" y="64000"/>
                  </a:lnTo>
                  <a:lnTo>
                    <a:pt x="3528983" y="61883"/>
                  </a:lnTo>
                  <a:lnTo>
                    <a:pt x="3557561" y="58346"/>
                  </a:lnTo>
                  <a:lnTo>
                    <a:pt x="3586137" y="57297"/>
                  </a:lnTo>
                  <a:lnTo>
                    <a:pt x="3614712" y="56987"/>
                  </a:lnTo>
                  <a:lnTo>
                    <a:pt x="3643287" y="59011"/>
                  </a:lnTo>
                  <a:lnTo>
                    <a:pt x="3671862" y="62522"/>
                  </a:lnTo>
                  <a:lnTo>
                    <a:pt x="3700437" y="63561"/>
                  </a:lnTo>
                  <a:lnTo>
                    <a:pt x="3729012" y="63870"/>
                  </a:lnTo>
                  <a:lnTo>
                    <a:pt x="3757587" y="63961"/>
                  </a:lnTo>
                  <a:lnTo>
                    <a:pt x="3786162" y="63988"/>
                  </a:lnTo>
                  <a:lnTo>
                    <a:pt x="3814737" y="63996"/>
                  </a:lnTo>
                  <a:lnTo>
                    <a:pt x="3843312" y="61882"/>
                  </a:lnTo>
                  <a:lnTo>
                    <a:pt x="3877619" y="57849"/>
                  </a:lnTo>
                  <a:lnTo>
                    <a:pt x="3913029" y="57052"/>
                  </a:lnTo>
                  <a:lnTo>
                    <a:pt x="3941138" y="56120"/>
                  </a:lnTo>
                  <a:lnTo>
                    <a:pt x="3969575" y="51963"/>
                  </a:lnTo>
                  <a:lnTo>
                    <a:pt x="3998110" y="50379"/>
                  </a:lnTo>
                  <a:lnTo>
                    <a:pt x="4026673" y="49910"/>
                  </a:lnTo>
                  <a:lnTo>
                    <a:pt x="4055244" y="48977"/>
                  </a:lnTo>
                  <a:lnTo>
                    <a:pt x="4083023" y="44820"/>
                  </a:lnTo>
                  <a:lnTo>
                    <a:pt x="4116263" y="43013"/>
                  </a:lnTo>
                  <a:lnTo>
                    <a:pt x="4143790" y="42700"/>
                  </a:lnTo>
                  <a:lnTo>
                    <a:pt x="4172054" y="40491"/>
                  </a:lnTo>
                  <a:lnTo>
                    <a:pt x="4206258" y="36425"/>
                  </a:lnTo>
                  <a:lnTo>
                    <a:pt x="4240854" y="35623"/>
                  </a:lnTo>
                  <a:lnTo>
                    <a:pt x="4273559" y="35464"/>
                  </a:lnTo>
                  <a:lnTo>
                    <a:pt x="4300991" y="35436"/>
                  </a:lnTo>
                  <a:lnTo>
                    <a:pt x="4334914" y="35427"/>
                  </a:lnTo>
                  <a:lnTo>
                    <a:pt x="4370248" y="30515"/>
                  </a:lnTo>
                  <a:lnTo>
                    <a:pt x="4398344" y="28943"/>
                  </a:lnTo>
                  <a:lnTo>
                    <a:pt x="4425983" y="28477"/>
                  </a:lnTo>
                  <a:lnTo>
                    <a:pt x="4459175" y="28320"/>
                  </a:lnTo>
                  <a:lnTo>
                    <a:pt x="4486694" y="28293"/>
                  </a:lnTo>
                  <a:lnTo>
                    <a:pt x="4520644" y="28283"/>
                  </a:lnTo>
                  <a:lnTo>
                    <a:pt x="4555191" y="28281"/>
                  </a:lnTo>
                  <a:lnTo>
                    <a:pt x="4587885" y="28281"/>
                  </a:lnTo>
                  <a:lnTo>
                    <a:pt x="4620890" y="28281"/>
                  </a:lnTo>
                  <a:lnTo>
                    <a:pt x="4655249" y="28281"/>
                  </a:lnTo>
                  <a:lnTo>
                    <a:pt x="4685790" y="28281"/>
                  </a:lnTo>
                  <a:lnTo>
                    <a:pt x="4718546" y="28281"/>
                  </a:lnTo>
                  <a:lnTo>
                    <a:pt x="4749886" y="27488"/>
                  </a:lnTo>
                  <a:lnTo>
                    <a:pt x="4781126" y="22627"/>
                  </a:lnTo>
                  <a:lnTo>
                    <a:pt x="4813842" y="21431"/>
                  </a:lnTo>
                  <a:lnTo>
                    <a:pt x="4844029" y="21989"/>
                  </a:lnTo>
                  <a:lnTo>
                    <a:pt x="4877626" y="26803"/>
                  </a:lnTo>
                  <a:lnTo>
                    <a:pt x="4907429" y="27989"/>
                  </a:lnTo>
                  <a:lnTo>
                    <a:pt x="4941155" y="28223"/>
                  </a:lnTo>
                  <a:lnTo>
                    <a:pt x="4971571" y="28269"/>
                  </a:lnTo>
                  <a:lnTo>
                    <a:pt x="4993321" y="26161"/>
                  </a:lnTo>
                  <a:lnTo>
                    <a:pt x="5022004" y="22130"/>
                  </a:lnTo>
                  <a:lnTo>
                    <a:pt x="5050600" y="16424"/>
                  </a:lnTo>
                  <a:lnTo>
                    <a:pt x="5082530" y="14314"/>
                  </a:lnTo>
                  <a:lnTo>
                    <a:pt x="5115340" y="8381"/>
                  </a:lnTo>
                  <a:lnTo>
                    <a:pt x="5149882" y="7052"/>
                  </a:lnTo>
                  <a:lnTo>
                    <a:pt x="5180193" y="6876"/>
                  </a:lnTo>
                  <a:lnTo>
                    <a:pt x="5212926" y="6853"/>
                  </a:lnTo>
                  <a:lnTo>
                    <a:pt x="5248133" y="6850"/>
                  </a:lnTo>
                  <a:lnTo>
                    <a:pt x="5266871" y="6850"/>
                  </a:lnTo>
                  <a:lnTo>
                    <a:pt x="5289418" y="0"/>
                  </a:lnTo>
                  <a:lnTo>
                    <a:pt x="5293799" y="1954"/>
                  </a:lnTo>
                  <a:lnTo>
                    <a:pt x="5300637" y="6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148"/>
          <p:cNvSpPr/>
          <p:nvPr/>
        </p:nvSpPr>
        <p:spPr>
          <a:xfrm>
            <a:off x="850106" y="4464844"/>
            <a:ext cx="2414589" cy="21432"/>
          </a:xfrm>
          <a:custGeom>
            <a:avLst/>
            <a:gdLst/>
            <a:ahLst/>
            <a:cxnLst/>
            <a:rect l="0" t="0" r="0" b="0"/>
            <a:pathLst>
              <a:path w="2414589" h="21432">
                <a:moveTo>
                  <a:pt x="0" y="0"/>
                </a:moveTo>
                <a:lnTo>
                  <a:pt x="0" y="6150"/>
                </a:lnTo>
                <a:lnTo>
                  <a:pt x="794" y="6481"/>
                </a:lnTo>
                <a:lnTo>
                  <a:pt x="33854" y="10934"/>
                </a:lnTo>
                <a:lnTo>
                  <a:pt x="67499" y="14091"/>
                </a:lnTo>
                <a:lnTo>
                  <a:pt x="100435" y="14261"/>
                </a:lnTo>
                <a:lnTo>
                  <a:pt x="135787" y="14284"/>
                </a:lnTo>
                <a:lnTo>
                  <a:pt x="164317" y="14287"/>
                </a:lnTo>
                <a:lnTo>
                  <a:pt x="198587" y="14287"/>
                </a:lnTo>
                <a:lnTo>
                  <a:pt x="233814" y="14287"/>
                </a:lnTo>
                <a:lnTo>
                  <a:pt x="260837" y="14287"/>
                </a:lnTo>
                <a:lnTo>
                  <a:pt x="289745" y="14287"/>
                </a:lnTo>
                <a:lnTo>
                  <a:pt x="324639" y="14287"/>
                </a:lnTo>
                <a:lnTo>
                  <a:pt x="352659" y="14287"/>
                </a:lnTo>
                <a:lnTo>
                  <a:pt x="381070" y="10495"/>
                </a:lnTo>
                <a:lnTo>
                  <a:pt x="413388" y="8137"/>
                </a:lnTo>
                <a:lnTo>
                  <a:pt x="444307" y="11230"/>
                </a:lnTo>
                <a:lnTo>
                  <a:pt x="473576" y="13381"/>
                </a:lnTo>
                <a:lnTo>
                  <a:pt x="502357" y="14019"/>
                </a:lnTo>
                <a:lnTo>
                  <a:pt x="530993" y="14207"/>
                </a:lnTo>
                <a:lnTo>
                  <a:pt x="559586" y="14263"/>
                </a:lnTo>
                <a:lnTo>
                  <a:pt x="591959" y="14279"/>
                </a:lnTo>
                <a:lnTo>
                  <a:pt x="622894" y="14285"/>
                </a:lnTo>
                <a:lnTo>
                  <a:pt x="656882" y="14287"/>
                </a:lnTo>
                <a:lnTo>
                  <a:pt x="684023" y="14287"/>
                </a:lnTo>
                <a:lnTo>
                  <a:pt x="712967" y="14287"/>
                </a:lnTo>
                <a:lnTo>
                  <a:pt x="745531" y="14287"/>
                </a:lnTo>
                <a:lnTo>
                  <a:pt x="775641" y="14287"/>
                </a:lnTo>
                <a:lnTo>
                  <a:pt x="804671" y="14287"/>
                </a:lnTo>
                <a:lnTo>
                  <a:pt x="833381" y="14287"/>
                </a:lnTo>
                <a:lnTo>
                  <a:pt x="861996" y="14287"/>
                </a:lnTo>
                <a:lnTo>
                  <a:pt x="890583" y="14287"/>
                </a:lnTo>
                <a:lnTo>
                  <a:pt x="919161" y="14287"/>
                </a:lnTo>
                <a:lnTo>
                  <a:pt x="948531" y="14287"/>
                </a:lnTo>
                <a:lnTo>
                  <a:pt x="981222" y="14287"/>
                </a:lnTo>
                <a:lnTo>
                  <a:pt x="1011369" y="14287"/>
                </a:lnTo>
                <a:lnTo>
                  <a:pt x="1040410" y="14287"/>
                </a:lnTo>
                <a:lnTo>
                  <a:pt x="1069917" y="14287"/>
                </a:lnTo>
                <a:lnTo>
                  <a:pt x="1102649" y="14287"/>
                </a:lnTo>
                <a:lnTo>
                  <a:pt x="1132808" y="14287"/>
                </a:lnTo>
                <a:lnTo>
                  <a:pt x="1161852" y="14287"/>
                </a:lnTo>
                <a:lnTo>
                  <a:pt x="1191360" y="14287"/>
                </a:lnTo>
                <a:lnTo>
                  <a:pt x="1224092" y="14287"/>
                </a:lnTo>
                <a:lnTo>
                  <a:pt x="1254252" y="14287"/>
                </a:lnTo>
                <a:lnTo>
                  <a:pt x="1283296" y="14287"/>
                </a:lnTo>
                <a:lnTo>
                  <a:pt x="1312010" y="14287"/>
                </a:lnTo>
                <a:lnTo>
                  <a:pt x="1341421" y="14287"/>
                </a:lnTo>
                <a:lnTo>
                  <a:pt x="1374124" y="14287"/>
                </a:lnTo>
                <a:lnTo>
                  <a:pt x="1404274" y="14287"/>
                </a:lnTo>
                <a:lnTo>
                  <a:pt x="1433316" y="14287"/>
                </a:lnTo>
                <a:lnTo>
                  <a:pt x="1462029" y="14287"/>
                </a:lnTo>
                <a:lnTo>
                  <a:pt x="1490646" y="14287"/>
                </a:lnTo>
                <a:lnTo>
                  <a:pt x="1519233" y="14287"/>
                </a:lnTo>
                <a:lnTo>
                  <a:pt x="1547811" y="14287"/>
                </a:lnTo>
                <a:lnTo>
                  <a:pt x="1577181" y="14287"/>
                </a:lnTo>
                <a:lnTo>
                  <a:pt x="1609872" y="14287"/>
                </a:lnTo>
                <a:lnTo>
                  <a:pt x="1640019" y="14287"/>
                </a:lnTo>
                <a:lnTo>
                  <a:pt x="1669060" y="15081"/>
                </a:lnTo>
                <a:lnTo>
                  <a:pt x="1696979" y="19197"/>
                </a:lnTo>
                <a:lnTo>
                  <a:pt x="1730266" y="20990"/>
                </a:lnTo>
                <a:lnTo>
                  <a:pt x="1759917" y="21300"/>
                </a:lnTo>
                <a:lnTo>
                  <a:pt x="1789605" y="21392"/>
                </a:lnTo>
                <a:lnTo>
                  <a:pt x="1824762" y="21423"/>
                </a:lnTo>
                <a:lnTo>
                  <a:pt x="1857371" y="21429"/>
                </a:lnTo>
                <a:lnTo>
                  <a:pt x="1884273" y="21431"/>
                </a:lnTo>
                <a:lnTo>
                  <a:pt x="1912353" y="21431"/>
                </a:lnTo>
                <a:lnTo>
                  <a:pt x="1939987" y="21431"/>
                </a:lnTo>
                <a:lnTo>
                  <a:pt x="1973177" y="21431"/>
                </a:lnTo>
                <a:lnTo>
                  <a:pt x="2000695" y="21431"/>
                </a:lnTo>
                <a:lnTo>
                  <a:pt x="2034646" y="21431"/>
                </a:lnTo>
                <a:lnTo>
                  <a:pt x="2069986" y="16522"/>
                </a:lnTo>
                <a:lnTo>
                  <a:pt x="2105424" y="14729"/>
                </a:lnTo>
                <a:lnTo>
                  <a:pt x="2135590" y="14374"/>
                </a:lnTo>
                <a:lnTo>
                  <a:pt x="2164479" y="14305"/>
                </a:lnTo>
                <a:lnTo>
                  <a:pt x="2193117" y="14292"/>
                </a:lnTo>
                <a:lnTo>
                  <a:pt x="2221703" y="14288"/>
                </a:lnTo>
                <a:lnTo>
                  <a:pt x="2250281" y="9378"/>
                </a:lnTo>
                <a:lnTo>
                  <a:pt x="2278857" y="7585"/>
                </a:lnTo>
                <a:lnTo>
                  <a:pt x="2313948" y="7182"/>
                </a:lnTo>
                <a:lnTo>
                  <a:pt x="2348750" y="7147"/>
                </a:lnTo>
                <a:lnTo>
                  <a:pt x="2381058" y="6350"/>
                </a:lnTo>
                <a:lnTo>
                  <a:pt x="2395199" y="993"/>
                </a:lnTo>
                <a:lnTo>
                  <a:pt x="2414463" y="2"/>
                </a:lnTo>
                <a:lnTo>
                  <a:pt x="2414588" y="71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3200" dirty="0"/>
              <a:t>The table was set for an old-fashioned Thanksgiving—the traditional “turkey and all the trimmings.”  In the center was the bird—a huge tom—weighing at least twenty-five pounds—golden, juicy, and crispy skinned. To the left was a bowl of dressing, steaming and smelling of sage and celery. Next was a platter of candied yams (which Grandma insisted were sweet potatoes), covered with Mom’s famous honey glaze.</a:t>
            </a:r>
          </a:p>
        </p:txBody>
      </p:sp>
    </p:spTree>
    <p:extLst>
      <p:ext uri="{BB962C8B-B14F-4D97-AF65-F5344CB8AC3E}">
        <p14:creationId xmlns:p14="http://schemas.microsoft.com/office/powerpoint/2010/main" val="34203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5. participle phr. </a:t>
            </a:r>
          </a:p>
          <a:p>
            <a:pPr>
              <a:buNone/>
            </a:pPr>
            <a:r>
              <a:rPr lang="en-US" sz="3200" dirty="0"/>
              <a:t> 6. set-off (app) colon set-off (app) set-off descriptive (adjectives)</a:t>
            </a:r>
          </a:p>
          <a:p>
            <a:pPr>
              <a:buNone/>
            </a:pPr>
            <a:r>
              <a:rPr lang="en-US" sz="3200" dirty="0"/>
              <a:t> 7. adjective phrase</a:t>
            </a:r>
          </a:p>
          <a:p>
            <a:pPr>
              <a:buNone/>
            </a:pPr>
            <a:r>
              <a:rPr lang="en-US" sz="3200" dirty="0"/>
              <a:t> 8. set-off (app) set-off (participle phr.) (set-off (participle phr.) set-off (participle phr.)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304800"/>
          </a:xfrm>
        </p:spPr>
        <p:txBody>
          <a:bodyPr>
            <a:normAutofit/>
          </a:bodyPr>
          <a:lstStyle/>
          <a:p>
            <a:r>
              <a:rPr lang="en-US" sz="800" dirty="0"/>
              <a:t>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5. participle phr.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participle phr.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creamy mashed potatoes, flanked by a bowl filled with giblet gravy, followed.</a:t>
            </a:r>
          </a:p>
        </p:txBody>
      </p:sp>
      <p:grpSp>
        <p:nvGrpSpPr>
          <p:cNvPr id="16" name="SMARTInkShape-Group106"/>
          <p:cNvGrpSpPr/>
          <p:nvPr/>
        </p:nvGrpSpPr>
        <p:grpSpPr>
          <a:xfrm>
            <a:off x="978694" y="3465160"/>
            <a:ext cx="2821317" cy="355015"/>
            <a:chOff x="978694" y="3465160"/>
            <a:chExt cx="2821317" cy="355015"/>
          </a:xfrm>
        </p:grpSpPr>
        <p:sp>
          <p:nvSpPr>
            <p:cNvPr id="14" name="SMARTInkShape-149"/>
            <p:cNvSpPr/>
            <p:nvPr/>
          </p:nvSpPr>
          <p:spPr>
            <a:xfrm>
              <a:off x="978694" y="3757613"/>
              <a:ext cx="2457451" cy="35719"/>
            </a:xfrm>
            <a:custGeom>
              <a:avLst/>
              <a:gdLst/>
              <a:ahLst/>
              <a:cxnLst/>
              <a:rect l="0" t="0" r="0" b="0"/>
              <a:pathLst>
                <a:path w="2457451" h="35719">
                  <a:moveTo>
                    <a:pt x="0" y="21431"/>
                  </a:moveTo>
                  <a:lnTo>
                    <a:pt x="34759" y="21431"/>
                  </a:lnTo>
                  <a:lnTo>
                    <a:pt x="65829" y="21431"/>
                  </a:lnTo>
                  <a:lnTo>
                    <a:pt x="93966" y="21431"/>
                  </a:lnTo>
                  <a:lnTo>
                    <a:pt x="127158" y="21431"/>
                  </a:lnTo>
                  <a:lnTo>
                    <a:pt x="160672" y="21431"/>
                  </a:lnTo>
                  <a:lnTo>
                    <a:pt x="192245" y="17638"/>
                  </a:lnTo>
                  <a:lnTo>
                    <a:pt x="226736" y="15280"/>
                  </a:lnTo>
                  <a:lnTo>
                    <a:pt x="262090" y="14581"/>
                  </a:lnTo>
                  <a:lnTo>
                    <a:pt x="297701" y="14374"/>
                  </a:lnTo>
                  <a:lnTo>
                    <a:pt x="323605" y="14326"/>
                  </a:lnTo>
                  <a:lnTo>
                    <a:pt x="350199" y="13510"/>
                  </a:lnTo>
                  <a:lnTo>
                    <a:pt x="375248" y="10502"/>
                  </a:lnTo>
                  <a:lnTo>
                    <a:pt x="403844" y="8636"/>
                  </a:lnTo>
                  <a:lnTo>
                    <a:pt x="434279" y="7807"/>
                  </a:lnTo>
                  <a:lnTo>
                    <a:pt x="463682" y="7438"/>
                  </a:lnTo>
                  <a:lnTo>
                    <a:pt x="492624" y="5157"/>
                  </a:lnTo>
                  <a:lnTo>
                    <a:pt x="522156" y="2292"/>
                  </a:lnTo>
                  <a:lnTo>
                    <a:pt x="553803" y="1018"/>
                  </a:lnTo>
                  <a:lnTo>
                    <a:pt x="584272" y="453"/>
                  </a:lnTo>
                  <a:lnTo>
                    <a:pt x="614482" y="200"/>
                  </a:lnTo>
                  <a:lnTo>
                    <a:pt x="646430" y="89"/>
                  </a:lnTo>
                  <a:lnTo>
                    <a:pt x="677033" y="39"/>
                  </a:lnTo>
                  <a:lnTo>
                    <a:pt x="707304" y="17"/>
                  </a:lnTo>
                  <a:lnTo>
                    <a:pt x="739278" y="7"/>
                  </a:lnTo>
                  <a:lnTo>
                    <a:pt x="769893" y="3"/>
                  </a:lnTo>
                  <a:lnTo>
                    <a:pt x="799374" y="1"/>
                  </a:lnTo>
                  <a:lnTo>
                    <a:pt x="828352" y="0"/>
                  </a:lnTo>
                  <a:lnTo>
                    <a:pt x="859223" y="0"/>
                  </a:lnTo>
                  <a:lnTo>
                    <a:pt x="890671" y="0"/>
                  </a:lnTo>
                  <a:lnTo>
                    <a:pt x="920522" y="0"/>
                  </a:lnTo>
                  <a:lnTo>
                    <a:pt x="949665" y="0"/>
                  </a:lnTo>
                  <a:lnTo>
                    <a:pt x="978492" y="0"/>
                  </a:lnTo>
                  <a:lnTo>
                    <a:pt x="1007179" y="0"/>
                  </a:lnTo>
                  <a:lnTo>
                    <a:pt x="1037920" y="0"/>
                  </a:lnTo>
                  <a:lnTo>
                    <a:pt x="1068516" y="793"/>
                  </a:lnTo>
                  <a:lnTo>
                    <a:pt x="1095344" y="3792"/>
                  </a:lnTo>
                  <a:lnTo>
                    <a:pt x="1122613" y="5653"/>
                  </a:lnTo>
                  <a:lnTo>
                    <a:pt x="1149814" y="6481"/>
                  </a:lnTo>
                  <a:lnTo>
                    <a:pt x="1175132" y="6849"/>
                  </a:lnTo>
                  <a:lnTo>
                    <a:pt x="1201731" y="7013"/>
                  </a:lnTo>
                  <a:lnTo>
                    <a:pt x="1228634" y="7085"/>
                  </a:lnTo>
                  <a:lnTo>
                    <a:pt x="1253820" y="7117"/>
                  </a:lnTo>
                  <a:lnTo>
                    <a:pt x="1278243" y="9248"/>
                  </a:lnTo>
                  <a:lnTo>
                    <a:pt x="1302326" y="12048"/>
                  </a:lnTo>
                  <a:lnTo>
                    <a:pt x="1326259" y="13291"/>
                  </a:lnTo>
                  <a:lnTo>
                    <a:pt x="1352242" y="13845"/>
                  </a:lnTo>
                  <a:lnTo>
                    <a:pt x="1378871" y="14091"/>
                  </a:lnTo>
                  <a:lnTo>
                    <a:pt x="1403936" y="14200"/>
                  </a:lnTo>
                  <a:lnTo>
                    <a:pt x="1428305" y="14248"/>
                  </a:lnTo>
                  <a:lnTo>
                    <a:pt x="1452365" y="15063"/>
                  </a:lnTo>
                  <a:lnTo>
                    <a:pt x="1476287" y="18072"/>
                  </a:lnTo>
                  <a:lnTo>
                    <a:pt x="1502265" y="19938"/>
                  </a:lnTo>
                  <a:lnTo>
                    <a:pt x="1528892" y="20767"/>
                  </a:lnTo>
                  <a:lnTo>
                    <a:pt x="1553955" y="21136"/>
                  </a:lnTo>
                  <a:lnTo>
                    <a:pt x="1578324" y="21300"/>
                  </a:lnTo>
                  <a:lnTo>
                    <a:pt x="1602383" y="22166"/>
                  </a:lnTo>
                  <a:lnTo>
                    <a:pt x="1626305" y="25198"/>
                  </a:lnTo>
                  <a:lnTo>
                    <a:pt x="1650167" y="27073"/>
                  </a:lnTo>
                  <a:lnTo>
                    <a:pt x="1674001" y="27907"/>
                  </a:lnTo>
                  <a:lnTo>
                    <a:pt x="1697823" y="28278"/>
                  </a:lnTo>
                  <a:lnTo>
                    <a:pt x="1721640" y="28443"/>
                  </a:lnTo>
                  <a:lnTo>
                    <a:pt x="1745454" y="29310"/>
                  </a:lnTo>
                  <a:lnTo>
                    <a:pt x="1769268" y="32341"/>
                  </a:lnTo>
                  <a:lnTo>
                    <a:pt x="1793081" y="34217"/>
                  </a:lnTo>
                  <a:lnTo>
                    <a:pt x="1816894" y="35051"/>
                  </a:lnTo>
                  <a:lnTo>
                    <a:pt x="1852612" y="35520"/>
                  </a:lnTo>
                  <a:lnTo>
                    <a:pt x="1887537" y="35660"/>
                  </a:lnTo>
                  <a:lnTo>
                    <a:pt x="1919140" y="35701"/>
                  </a:lnTo>
                  <a:lnTo>
                    <a:pt x="1952493" y="35713"/>
                  </a:lnTo>
                  <a:lnTo>
                    <a:pt x="1982836" y="35717"/>
                  </a:lnTo>
                  <a:lnTo>
                    <a:pt x="2012729" y="35718"/>
                  </a:lnTo>
                  <a:lnTo>
                    <a:pt x="2045575" y="35718"/>
                  </a:lnTo>
                  <a:lnTo>
                    <a:pt x="2075768" y="35718"/>
                  </a:lnTo>
                  <a:lnTo>
                    <a:pt x="2104823" y="35718"/>
                  </a:lnTo>
                  <a:lnTo>
                    <a:pt x="2132746" y="35718"/>
                  </a:lnTo>
                  <a:lnTo>
                    <a:pt x="2168150" y="35718"/>
                  </a:lnTo>
                  <a:lnTo>
                    <a:pt x="2197107" y="33602"/>
                  </a:lnTo>
                  <a:lnTo>
                    <a:pt x="2228224" y="29568"/>
                  </a:lnTo>
                  <a:lnTo>
                    <a:pt x="2257301" y="28771"/>
                  </a:lnTo>
                  <a:lnTo>
                    <a:pt x="2285975" y="28613"/>
                  </a:lnTo>
                  <a:lnTo>
                    <a:pt x="2321089" y="28578"/>
                  </a:lnTo>
                  <a:lnTo>
                    <a:pt x="2330964" y="27782"/>
                  </a:lnTo>
                  <a:lnTo>
                    <a:pt x="2364564" y="21872"/>
                  </a:lnTo>
                  <a:lnTo>
                    <a:pt x="2397771" y="21448"/>
                  </a:lnTo>
                  <a:lnTo>
                    <a:pt x="2409693" y="22230"/>
                  </a:lnTo>
                  <a:lnTo>
                    <a:pt x="2423351" y="27086"/>
                  </a:lnTo>
                  <a:lnTo>
                    <a:pt x="245745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0"/>
            <p:cNvSpPr/>
            <p:nvPr/>
          </p:nvSpPr>
          <p:spPr>
            <a:xfrm>
              <a:off x="3423419" y="3465160"/>
              <a:ext cx="376592" cy="355015"/>
            </a:xfrm>
            <a:custGeom>
              <a:avLst/>
              <a:gdLst/>
              <a:ahLst/>
              <a:cxnLst/>
              <a:rect l="0" t="0" r="0" b="0"/>
              <a:pathLst>
                <a:path w="376592" h="355015">
                  <a:moveTo>
                    <a:pt x="284187" y="6703"/>
                  </a:moveTo>
                  <a:lnTo>
                    <a:pt x="274244" y="6703"/>
                  </a:lnTo>
                  <a:lnTo>
                    <a:pt x="244660" y="0"/>
                  </a:lnTo>
                  <a:lnTo>
                    <a:pt x="217951" y="411"/>
                  </a:lnTo>
                  <a:lnTo>
                    <a:pt x="183273" y="6839"/>
                  </a:lnTo>
                  <a:lnTo>
                    <a:pt x="152129" y="16559"/>
                  </a:lnTo>
                  <a:lnTo>
                    <a:pt x="122223" y="26611"/>
                  </a:lnTo>
                  <a:lnTo>
                    <a:pt x="90517" y="51402"/>
                  </a:lnTo>
                  <a:lnTo>
                    <a:pt x="57600" y="79872"/>
                  </a:lnTo>
                  <a:lnTo>
                    <a:pt x="32039" y="114087"/>
                  </a:lnTo>
                  <a:lnTo>
                    <a:pt x="11790" y="149607"/>
                  </a:lnTo>
                  <a:lnTo>
                    <a:pt x="6014" y="183068"/>
                  </a:lnTo>
                  <a:lnTo>
                    <a:pt x="169" y="213431"/>
                  </a:lnTo>
                  <a:lnTo>
                    <a:pt x="0" y="227963"/>
                  </a:lnTo>
                  <a:lnTo>
                    <a:pt x="6360" y="256695"/>
                  </a:lnTo>
                  <a:lnTo>
                    <a:pt x="19052" y="285301"/>
                  </a:lnTo>
                  <a:lnTo>
                    <a:pt x="46200" y="318227"/>
                  </a:lnTo>
                  <a:lnTo>
                    <a:pt x="70843" y="336820"/>
                  </a:lnTo>
                  <a:lnTo>
                    <a:pt x="92387" y="345462"/>
                  </a:lnTo>
                  <a:lnTo>
                    <a:pt x="125592" y="350902"/>
                  </a:lnTo>
                  <a:lnTo>
                    <a:pt x="152265" y="355014"/>
                  </a:lnTo>
                  <a:lnTo>
                    <a:pt x="181070" y="354117"/>
                  </a:lnTo>
                  <a:lnTo>
                    <a:pt x="215928" y="346702"/>
                  </a:lnTo>
                  <a:lnTo>
                    <a:pt x="248479" y="336799"/>
                  </a:lnTo>
                  <a:lnTo>
                    <a:pt x="274577" y="324025"/>
                  </a:lnTo>
                  <a:lnTo>
                    <a:pt x="305131" y="300894"/>
                  </a:lnTo>
                  <a:lnTo>
                    <a:pt x="326905" y="281460"/>
                  </a:lnTo>
                  <a:lnTo>
                    <a:pt x="351804" y="250241"/>
                  </a:lnTo>
                  <a:lnTo>
                    <a:pt x="366306" y="216234"/>
                  </a:lnTo>
                  <a:lnTo>
                    <a:pt x="374697" y="183646"/>
                  </a:lnTo>
                  <a:lnTo>
                    <a:pt x="376591" y="150663"/>
                  </a:lnTo>
                  <a:lnTo>
                    <a:pt x="371261" y="120423"/>
                  </a:lnTo>
                  <a:lnTo>
                    <a:pt x="362564" y="88932"/>
                  </a:lnTo>
                  <a:lnTo>
                    <a:pt x="357122" y="77380"/>
                  </a:lnTo>
                  <a:lnTo>
                    <a:pt x="333113" y="44004"/>
                  </a:lnTo>
                  <a:lnTo>
                    <a:pt x="327050" y="35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151"/>
          <p:cNvSpPr/>
          <p:nvPr/>
        </p:nvSpPr>
        <p:spPr>
          <a:xfrm>
            <a:off x="942975" y="3164681"/>
            <a:ext cx="6100764" cy="100014"/>
          </a:xfrm>
          <a:custGeom>
            <a:avLst/>
            <a:gdLst/>
            <a:ahLst/>
            <a:cxnLst/>
            <a:rect l="0" t="0" r="0" b="0"/>
            <a:pathLst>
              <a:path w="6100764" h="100014">
                <a:moveTo>
                  <a:pt x="0" y="7144"/>
                </a:moveTo>
                <a:lnTo>
                  <a:pt x="0" y="14200"/>
                </a:lnTo>
                <a:lnTo>
                  <a:pt x="3792" y="14262"/>
                </a:lnTo>
                <a:lnTo>
                  <a:pt x="4909" y="15064"/>
                </a:lnTo>
                <a:lnTo>
                  <a:pt x="6151" y="18073"/>
                </a:lnTo>
                <a:lnTo>
                  <a:pt x="7276" y="19192"/>
                </a:lnTo>
                <a:lnTo>
                  <a:pt x="10642" y="20436"/>
                </a:lnTo>
                <a:lnTo>
                  <a:pt x="30735" y="23509"/>
                </a:lnTo>
                <a:lnTo>
                  <a:pt x="39060" y="26324"/>
                </a:lnTo>
                <a:lnTo>
                  <a:pt x="74506" y="28517"/>
                </a:lnTo>
                <a:lnTo>
                  <a:pt x="107196" y="28572"/>
                </a:lnTo>
                <a:lnTo>
                  <a:pt x="130974" y="29368"/>
                </a:lnTo>
                <a:lnTo>
                  <a:pt x="159544" y="35057"/>
                </a:lnTo>
                <a:lnTo>
                  <a:pt x="192881" y="35680"/>
                </a:lnTo>
                <a:lnTo>
                  <a:pt x="227110" y="35715"/>
                </a:lnTo>
                <a:lnTo>
                  <a:pt x="237463" y="36511"/>
                </a:lnTo>
                <a:lnTo>
                  <a:pt x="267436" y="42201"/>
                </a:lnTo>
                <a:lnTo>
                  <a:pt x="302545" y="42804"/>
                </a:lnTo>
                <a:lnTo>
                  <a:pt x="338211" y="42858"/>
                </a:lnTo>
                <a:lnTo>
                  <a:pt x="373925" y="42862"/>
                </a:lnTo>
                <a:lnTo>
                  <a:pt x="409643" y="42863"/>
                </a:lnTo>
                <a:lnTo>
                  <a:pt x="443235" y="42863"/>
                </a:lnTo>
                <a:lnTo>
                  <a:pt x="470757" y="42069"/>
                </a:lnTo>
                <a:lnTo>
                  <a:pt x="501064" y="36712"/>
                </a:lnTo>
                <a:lnTo>
                  <a:pt x="535913" y="35850"/>
                </a:lnTo>
                <a:lnTo>
                  <a:pt x="571517" y="35736"/>
                </a:lnTo>
                <a:lnTo>
                  <a:pt x="607221" y="35721"/>
                </a:lnTo>
                <a:lnTo>
                  <a:pt x="642938" y="30065"/>
                </a:lnTo>
                <a:lnTo>
                  <a:pt x="678656" y="28771"/>
                </a:lnTo>
                <a:lnTo>
                  <a:pt x="709348" y="28614"/>
                </a:lnTo>
                <a:lnTo>
                  <a:pt x="741957" y="28583"/>
                </a:lnTo>
                <a:lnTo>
                  <a:pt x="772123" y="28576"/>
                </a:lnTo>
                <a:lnTo>
                  <a:pt x="805716" y="28575"/>
                </a:lnTo>
                <a:lnTo>
                  <a:pt x="839309" y="28575"/>
                </a:lnTo>
                <a:lnTo>
                  <a:pt x="871609" y="28575"/>
                </a:lnTo>
                <a:lnTo>
                  <a:pt x="905624" y="26459"/>
                </a:lnTo>
                <a:lnTo>
                  <a:pt x="935509" y="22425"/>
                </a:lnTo>
                <a:lnTo>
                  <a:pt x="970046" y="21628"/>
                </a:lnTo>
                <a:lnTo>
                  <a:pt x="1005325" y="21470"/>
                </a:lnTo>
                <a:lnTo>
                  <a:pt x="1035460" y="21439"/>
                </a:lnTo>
                <a:lnTo>
                  <a:pt x="1069252" y="21432"/>
                </a:lnTo>
                <a:lnTo>
                  <a:pt x="1101798" y="21432"/>
                </a:lnTo>
                <a:lnTo>
                  <a:pt x="1134773" y="21432"/>
                </a:lnTo>
                <a:lnTo>
                  <a:pt x="1169127" y="21432"/>
                </a:lnTo>
                <a:lnTo>
                  <a:pt x="1201783" y="21432"/>
                </a:lnTo>
                <a:lnTo>
                  <a:pt x="1234780" y="21432"/>
                </a:lnTo>
                <a:lnTo>
                  <a:pt x="1265023" y="21432"/>
                </a:lnTo>
                <a:lnTo>
                  <a:pt x="1298631" y="21432"/>
                </a:lnTo>
                <a:lnTo>
                  <a:pt x="1328435" y="21432"/>
                </a:lnTo>
                <a:lnTo>
                  <a:pt x="1357664" y="21432"/>
                </a:lnTo>
                <a:lnTo>
                  <a:pt x="1391690" y="21432"/>
                </a:lnTo>
                <a:lnTo>
                  <a:pt x="1423458" y="21432"/>
                </a:lnTo>
                <a:lnTo>
                  <a:pt x="1450730" y="23548"/>
                </a:lnTo>
                <a:lnTo>
                  <a:pt x="1484597" y="27582"/>
                </a:lnTo>
                <a:lnTo>
                  <a:pt x="1519127" y="28379"/>
                </a:lnTo>
                <a:lnTo>
                  <a:pt x="1551818" y="28536"/>
                </a:lnTo>
                <a:lnTo>
                  <a:pt x="1579250" y="28564"/>
                </a:lnTo>
                <a:lnTo>
                  <a:pt x="1613171" y="28573"/>
                </a:lnTo>
                <a:lnTo>
                  <a:pt x="1648506" y="28575"/>
                </a:lnTo>
                <a:lnTo>
                  <a:pt x="1676602" y="28575"/>
                </a:lnTo>
                <a:lnTo>
                  <a:pt x="1704241" y="28575"/>
                </a:lnTo>
                <a:lnTo>
                  <a:pt x="1737433" y="28575"/>
                </a:lnTo>
                <a:lnTo>
                  <a:pt x="1764951" y="28575"/>
                </a:lnTo>
                <a:lnTo>
                  <a:pt x="1793213" y="28575"/>
                </a:lnTo>
                <a:lnTo>
                  <a:pt x="1821695" y="28575"/>
                </a:lnTo>
                <a:lnTo>
                  <a:pt x="1850243" y="28575"/>
                </a:lnTo>
                <a:lnTo>
                  <a:pt x="1878810" y="28575"/>
                </a:lnTo>
                <a:lnTo>
                  <a:pt x="1907382" y="28575"/>
                </a:lnTo>
                <a:lnTo>
                  <a:pt x="1935956" y="28575"/>
                </a:lnTo>
                <a:lnTo>
                  <a:pt x="1970264" y="28575"/>
                </a:lnTo>
                <a:lnTo>
                  <a:pt x="2005675" y="28575"/>
                </a:lnTo>
                <a:lnTo>
                  <a:pt x="2033784" y="28575"/>
                </a:lnTo>
                <a:lnTo>
                  <a:pt x="2062221" y="28575"/>
                </a:lnTo>
                <a:lnTo>
                  <a:pt x="2090755" y="28575"/>
                </a:lnTo>
                <a:lnTo>
                  <a:pt x="2118524" y="28575"/>
                </a:lnTo>
                <a:lnTo>
                  <a:pt x="2151759" y="28575"/>
                </a:lnTo>
                <a:lnTo>
                  <a:pt x="2179285" y="28575"/>
                </a:lnTo>
                <a:lnTo>
                  <a:pt x="2207550" y="28575"/>
                </a:lnTo>
                <a:lnTo>
                  <a:pt x="2236033" y="28575"/>
                </a:lnTo>
                <a:lnTo>
                  <a:pt x="2264580" y="28575"/>
                </a:lnTo>
                <a:lnTo>
                  <a:pt x="2293147" y="28575"/>
                </a:lnTo>
                <a:lnTo>
                  <a:pt x="2321720" y="26459"/>
                </a:lnTo>
                <a:lnTo>
                  <a:pt x="2350294" y="22921"/>
                </a:lnTo>
                <a:lnTo>
                  <a:pt x="2378869" y="21873"/>
                </a:lnTo>
                <a:lnTo>
                  <a:pt x="2413176" y="21519"/>
                </a:lnTo>
                <a:lnTo>
                  <a:pt x="2448587" y="21449"/>
                </a:lnTo>
                <a:lnTo>
                  <a:pt x="2476696" y="20643"/>
                </a:lnTo>
                <a:lnTo>
                  <a:pt x="2505133" y="16524"/>
                </a:lnTo>
                <a:lnTo>
                  <a:pt x="2533667" y="14950"/>
                </a:lnTo>
                <a:lnTo>
                  <a:pt x="2562230" y="14484"/>
                </a:lnTo>
                <a:lnTo>
                  <a:pt x="2590802" y="14346"/>
                </a:lnTo>
                <a:lnTo>
                  <a:pt x="2619375" y="14305"/>
                </a:lnTo>
                <a:lnTo>
                  <a:pt x="2647950" y="14293"/>
                </a:lnTo>
                <a:lnTo>
                  <a:pt x="2676525" y="14289"/>
                </a:lnTo>
                <a:lnTo>
                  <a:pt x="2705100" y="14288"/>
                </a:lnTo>
                <a:lnTo>
                  <a:pt x="2733675" y="14288"/>
                </a:lnTo>
                <a:lnTo>
                  <a:pt x="2762250" y="14288"/>
                </a:lnTo>
                <a:lnTo>
                  <a:pt x="2790031" y="14288"/>
                </a:lnTo>
                <a:lnTo>
                  <a:pt x="2823271" y="14288"/>
                </a:lnTo>
                <a:lnTo>
                  <a:pt x="2850798" y="14288"/>
                </a:lnTo>
                <a:lnTo>
                  <a:pt x="2881179" y="14288"/>
                </a:lnTo>
                <a:lnTo>
                  <a:pt x="2913199" y="14288"/>
                </a:lnTo>
                <a:lnTo>
                  <a:pt x="2942795" y="14288"/>
                </a:lnTo>
                <a:lnTo>
                  <a:pt x="2971672" y="14288"/>
                </a:lnTo>
                <a:lnTo>
                  <a:pt x="3000337" y="14288"/>
                </a:lnTo>
                <a:lnTo>
                  <a:pt x="3028939" y="14288"/>
                </a:lnTo>
                <a:lnTo>
                  <a:pt x="3057522" y="14288"/>
                </a:lnTo>
                <a:lnTo>
                  <a:pt x="3086099" y="14288"/>
                </a:lnTo>
                <a:lnTo>
                  <a:pt x="3114675" y="14288"/>
                </a:lnTo>
                <a:lnTo>
                  <a:pt x="3145367" y="14288"/>
                </a:lnTo>
                <a:lnTo>
                  <a:pt x="3177479" y="14288"/>
                </a:lnTo>
                <a:lnTo>
                  <a:pt x="3207102" y="14288"/>
                </a:lnTo>
                <a:lnTo>
                  <a:pt x="3235988" y="14288"/>
                </a:lnTo>
                <a:lnTo>
                  <a:pt x="3264655" y="14288"/>
                </a:lnTo>
                <a:lnTo>
                  <a:pt x="3293257" y="14288"/>
                </a:lnTo>
                <a:lnTo>
                  <a:pt x="3321840" y="14288"/>
                </a:lnTo>
                <a:lnTo>
                  <a:pt x="3350418" y="14288"/>
                </a:lnTo>
                <a:lnTo>
                  <a:pt x="3381110" y="14288"/>
                </a:lnTo>
                <a:lnTo>
                  <a:pt x="3413223" y="14288"/>
                </a:lnTo>
                <a:lnTo>
                  <a:pt x="3442846" y="14288"/>
                </a:lnTo>
                <a:lnTo>
                  <a:pt x="3471732" y="12171"/>
                </a:lnTo>
                <a:lnTo>
                  <a:pt x="3500399" y="8634"/>
                </a:lnTo>
                <a:lnTo>
                  <a:pt x="3529000" y="7585"/>
                </a:lnTo>
                <a:lnTo>
                  <a:pt x="3557584" y="7275"/>
                </a:lnTo>
                <a:lnTo>
                  <a:pt x="3586161" y="7183"/>
                </a:lnTo>
                <a:lnTo>
                  <a:pt x="3614738" y="5039"/>
                </a:lnTo>
                <a:lnTo>
                  <a:pt x="3643313" y="1493"/>
                </a:lnTo>
                <a:lnTo>
                  <a:pt x="3671888" y="442"/>
                </a:lnTo>
                <a:lnTo>
                  <a:pt x="3700463" y="131"/>
                </a:lnTo>
                <a:lnTo>
                  <a:pt x="3729038" y="39"/>
                </a:lnTo>
                <a:lnTo>
                  <a:pt x="3757613" y="12"/>
                </a:lnTo>
                <a:lnTo>
                  <a:pt x="3786188" y="4"/>
                </a:lnTo>
                <a:lnTo>
                  <a:pt x="3814763" y="1"/>
                </a:lnTo>
                <a:lnTo>
                  <a:pt x="3843338" y="0"/>
                </a:lnTo>
                <a:lnTo>
                  <a:pt x="3871913" y="0"/>
                </a:lnTo>
                <a:lnTo>
                  <a:pt x="3900488" y="0"/>
                </a:lnTo>
                <a:lnTo>
                  <a:pt x="3929063" y="0"/>
                </a:lnTo>
                <a:lnTo>
                  <a:pt x="3957638" y="0"/>
                </a:lnTo>
                <a:lnTo>
                  <a:pt x="3988329" y="0"/>
                </a:lnTo>
                <a:lnTo>
                  <a:pt x="4020441" y="0"/>
                </a:lnTo>
                <a:lnTo>
                  <a:pt x="4052181" y="0"/>
                </a:lnTo>
                <a:lnTo>
                  <a:pt x="4084605" y="0"/>
                </a:lnTo>
                <a:lnTo>
                  <a:pt x="4114321" y="0"/>
                </a:lnTo>
                <a:lnTo>
                  <a:pt x="4143232" y="0"/>
                </a:lnTo>
                <a:lnTo>
                  <a:pt x="4171908" y="2117"/>
                </a:lnTo>
                <a:lnTo>
                  <a:pt x="4202629" y="5654"/>
                </a:lnTo>
                <a:lnTo>
                  <a:pt x="4234750" y="6702"/>
                </a:lnTo>
                <a:lnTo>
                  <a:pt x="4264377" y="7013"/>
                </a:lnTo>
                <a:lnTo>
                  <a:pt x="4295380" y="7105"/>
                </a:lnTo>
                <a:lnTo>
                  <a:pt x="4327584" y="7132"/>
                </a:lnTo>
                <a:lnTo>
                  <a:pt x="4357234" y="7140"/>
                </a:lnTo>
                <a:lnTo>
                  <a:pt x="4386128" y="9260"/>
                </a:lnTo>
                <a:lnTo>
                  <a:pt x="4416915" y="12798"/>
                </a:lnTo>
                <a:lnTo>
                  <a:pt x="4449054" y="13846"/>
                </a:lnTo>
                <a:lnTo>
                  <a:pt x="4478686" y="14157"/>
                </a:lnTo>
                <a:lnTo>
                  <a:pt x="4507574" y="14249"/>
                </a:lnTo>
                <a:lnTo>
                  <a:pt x="4536242" y="14276"/>
                </a:lnTo>
                <a:lnTo>
                  <a:pt x="4564844" y="14284"/>
                </a:lnTo>
                <a:lnTo>
                  <a:pt x="4595544" y="14287"/>
                </a:lnTo>
                <a:lnTo>
                  <a:pt x="4627660" y="14287"/>
                </a:lnTo>
                <a:lnTo>
                  <a:pt x="4657283" y="14288"/>
                </a:lnTo>
                <a:lnTo>
                  <a:pt x="4686169" y="14288"/>
                </a:lnTo>
                <a:lnTo>
                  <a:pt x="4714836" y="14288"/>
                </a:lnTo>
                <a:lnTo>
                  <a:pt x="4743439" y="14288"/>
                </a:lnTo>
                <a:lnTo>
                  <a:pt x="4774138" y="16404"/>
                </a:lnTo>
                <a:lnTo>
                  <a:pt x="4806252" y="19941"/>
                </a:lnTo>
                <a:lnTo>
                  <a:pt x="4835877" y="20990"/>
                </a:lnTo>
                <a:lnTo>
                  <a:pt x="4864763" y="21301"/>
                </a:lnTo>
                <a:lnTo>
                  <a:pt x="4893430" y="21393"/>
                </a:lnTo>
                <a:lnTo>
                  <a:pt x="4922031" y="21420"/>
                </a:lnTo>
                <a:lnTo>
                  <a:pt x="4950614" y="21428"/>
                </a:lnTo>
                <a:lnTo>
                  <a:pt x="4979193" y="21431"/>
                </a:lnTo>
                <a:lnTo>
                  <a:pt x="5007769" y="21431"/>
                </a:lnTo>
                <a:lnTo>
                  <a:pt x="5036344" y="21432"/>
                </a:lnTo>
                <a:lnTo>
                  <a:pt x="5067035" y="23548"/>
                </a:lnTo>
                <a:lnTo>
                  <a:pt x="5099148" y="27085"/>
                </a:lnTo>
                <a:lnTo>
                  <a:pt x="5128771" y="28134"/>
                </a:lnTo>
                <a:lnTo>
                  <a:pt x="5157657" y="30561"/>
                </a:lnTo>
                <a:lnTo>
                  <a:pt x="5186324" y="34191"/>
                </a:lnTo>
                <a:lnTo>
                  <a:pt x="5217043" y="35266"/>
                </a:lnTo>
                <a:lnTo>
                  <a:pt x="5249163" y="37701"/>
                </a:lnTo>
                <a:lnTo>
                  <a:pt x="5278789" y="41334"/>
                </a:lnTo>
                <a:lnTo>
                  <a:pt x="5309792" y="42409"/>
                </a:lnTo>
                <a:lnTo>
                  <a:pt x="5341996" y="44845"/>
                </a:lnTo>
                <a:lnTo>
                  <a:pt x="5371646" y="48477"/>
                </a:lnTo>
                <a:lnTo>
                  <a:pt x="5400541" y="49553"/>
                </a:lnTo>
                <a:lnTo>
                  <a:pt x="5429211" y="49872"/>
                </a:lnTo>
                <a:lnTo>
                  <a:pt x="5459929" y="52083"/>
                </a:lnTo>
                <a:lnTo>
                  <a:pt x="5492051" y="55649"/>
                </a:lnTo>
                <a:lnTo>
                  <a:pt x="5521677" y="56706"/>
                </a:lnTo>
                <a:lnTo>
                  <a:pt x="5550563" y="57018"/>
                </a:lnTo>
                <a:lnTo>
                  <a:pt x="5581347" y="57111"/>
                </a:lnTo>
                <a:lnTo>
                  <a:pt x="5613486" y="57139"/>
                </a:lnTo>
                <a:lnTo>
                  <a:pt x="5643118" y="57147"/>
                </a:lnTo>
                <a:lnTo>
                  <a:pt x="5672006" y="57149"/>
                </a:lnTo>
                <a:lnTo>
                  <a:pt x="5700674" y="57150"/>
                </a:lnTo>
                <a:lnTo>
                  <a:pt x="5729275" y="57150"/>
                </a:lnTo>
                <a:lnTo>
                  <a:pt x="5757859" y="57150"/>
                </a:lnTo>
                <a:lnTo>
                  <a:pt x="5786437" y="57150"/>
                </a:lnTo>
                <a:lnTo>
                  <a:pt x="5815013" y="57150"/>
                </a:lnTo>
                <a:lnTo>
                  <a:pt x="5845704" y="57150"/>
                </a:lnTo>
                <a:lnTo>
                  <a:pt x="5877817" y="59267"/>
                </a:lnTo>
                <a:lnTo>
                  <a:pt x="5907440" y="62804"/>
                </a:lnTo>
                <a:lnTo>
                  <a:pt x="5942102" y="67792"/>
                </a:lnTo>
                <a:lnTo>
                  <a:pt x="5976788" y="71511"/>
                </a:lnTo>
                <a:lnTo>
                  <a:pt x="6007393" y="76950"/>
                </a:lnTo>
                <a:lnTo>
                  <a:pt x="6042753" y="83276"/>
                </a:lnTo>
                <a:lnTo>
                  <a:pt x="6073172" y="89195"/>
                </a:lnTo>
                <a:lnTo>
                  <a:pt x="6100763" y="1000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152"/>
          <p:cNvSpPr/>
          <p:nvPr/>
        </p:nvSpPr>
        <p:spPr>
          <a:xfrm>
            <a:off x="7408170" y="2437557"/>
            <a:ext cx="342800" cy="368847"/>
          </a:xfrm>
          <a:custGeom>
            <a:avLst/>
            <a:gdLst/>
            <a:ahLst/>
            <a:cxnLst/>
            <a:rect l="0" t="0" r="0" b="0"/>
            <a:pathLst>
              <a:path w="342800" h="368847">
                <a:moveTo>
                  <a:pt x="342799" y="41324"/>
                </a:moveTo>
                <a:lnTo>
                  <a:pt x="332856" y="41324"/>
                </a:lnTo>
                <a:lnTo>
                  <a:pt x="328326" y="39208"/>
                </a:lnTo>
                <a:lnTo>
                  <a:pt x="297268" y="22191"/>
                </a:lnTo>
                <a:lnTo>
                  <a:pt x="268955" y="8773"/>
                </a:lnTo>
                <a:lnTo>
                  <a:pt x="233526" y="137"/>
                </a:lnTo>
                <a:lnTo>
                  <a:pt x="221207" y="0"/>
                </a:lnTo>
                <a:lnTo>
                  <a:pt x="185766" y="7324"/>
                </a:lnTo>
                <a:lnTo>
                  <a:pt x="154956" y="20044"/>
                </a:lnTo>
                <a:lnTo>
                  <a:pt x="126769" y="32613"/>
                </a:lnTo>
                <a:lnTo>
                  <a:pt x="96794" y="57480"/>
                </a:lnTo>
                <a:lnTo>
                  <a:pt x="62478" y="80111"/>
                </a:lnTo>
                <a:lnTo>
                  <a:pt x="38086" y="107119"/>
                </a:lnTo>
                <a:lnTo>
                  <a:pt x="15582" y="142461"/>
                </a:lnTo>
                <a:lnTo>
                  <a:pt x="5780" y="159309"/>
                </a:lnTo>
                <a:lnTo>
                  <a:pt x="1061" y="184133"/>
                </a:lnTo>
                <a:lnTo>
                  <a:pt x="0" y="215734"/>
                </a:lnTo>
                <a:lnTo>
                  <a:pt x="723" y="234289"/>
                </a:lnTo>
                <a:lnTo>
                  <a:pt x="14373" y="269789"/>
                </a:lnTo>
                <a:lnTo>
                  <a:pt x="23502" y="284172"/>
                </a:lnTo>
                <a:lnTo>
                  <a:pt x="54794" y="317546"/>
                </a:lnTo>
                <a:lnTo>
                  <a:pt x="79447" y="330896"/>
                </a:lnTo>
                <a:lnTo>
                  <a:pt x="114326" y="347412"/>
                </a:lnTo>
                <a:lnTo>
                  <a:pt x="149934" y="362335"/>
                </a:lnTo>
                <a:lnTo>
                  <a:pt x="174703" y="368435"/>
                </a:lnTo>
                <a:lnTo>
                  <a:pt x="199793" y="368846"/>
                </a:lnTo>
                <a:lnTo>
                  <a:pt x="235494" y="361100"/>
                </a:lnTo>
                <a:lnTo>
                  <a:pt x="245102" y="356484"/>
                </a:lnTo>
                <a:lnTo>
                  <a:pt x="278501" y="332499"/>
                </a:lnTo>
                <a:lnTo>
                  <a:pt x="290676" y="319421"/>
                </a:lnTo>
                <a:lnTo>
                  <a:pt x="306895" y="285657"/>
                </a:lnTo>
                <a:lnTo>
                  <a:pt x="321350" y="253647"/>
                </a:lnTo>
                <a:lnTo>
                  <a:pt x="335653" y="218254"/>
                </a:lnTo>
                <a:lnTo>
                  <a:pt x="341388" y="194806"/>
                </a:lnTo>
                <a:lnTo>
                  <a:pt x="342675" y="161452"/>
                </a:lnTo>
                <a:lnTo>
                  <a:pt x="342789" y="129733"/>
                </a:lnTo>
                <a:lnTo>
                  <a:pt x="342003" y="110440"/>
                </a:lnTo>
                <a:lnTo>
                  <a:pt x="328326" y="77047"/>
                </a:lnTo>
                <a:lnTo>
                  <a:pt x="322873" y="68313"/>
                </a:lnTo>
                <a:lnTo>
                  <a:pt x="295368" y="44582"/>
                </a:lnTo>
                <a:lnTo>
                  <a:pt x="285649" y="413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 6. set-off (app) colon set-off (app) set-off descriptive (adjectives)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 </a:t>
            </a:r>
            <a:r>
              <a:rPr lang="en-US" sz="3100" dirty="0"/>
              <a:t>6. set-off (app) colon set-off (app) set-off descriptive (adjectives)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Next came Gramps’ favorite, the veggie tray—a platter covered with vegetables: carrots, radishes (crisp and rosy), sweet, juicy cherry tomatoes, and celery spread with pimento cheese.</a:t>
            </a:r>
          </a:p>
          <a:p>
            <a:endParaRPr lang="en-US" dirty="0"/>
          </a:p>
        </p:txBody>
      </p:sp>
      <p:sp>
        <p:nvSpPr>
          <p:cNvPr id="129" name="SMARTInkShape-195"/>
          <p:cNvSpPr/>
          <p:nvPr/>
        </p:nvSpPr>
        <p:spPr>
          <a:xfrm>
            <a:off x="3550444" y="2164753"/>
            <a:ext cx="3649464" cy="614155"/>
          </a:xfrm>
          <a:custGeom>
            <a:avLst/>
            <a:gdLst/>
            <a:ahLst/>
            <a:cxnLst/>
            <a:rect l="0" t="0" r="0" b="0"/>
            <a:pathLst>
              <a:path w="3649464" h="614155">
                <a:moveTo>
                  <a:pt x="150019" y="578447"/>
                </a:moveTo>
                <a:lnTo>
                  <a:pt x="181940" y="578447"/>
                </a:lnTo>
                <a:lnTo>
                  <a:pt x="216485" y="578447"/>
                </a:lnTo>
                <a:lnTo>
                  <a:pt x="251711" y="578447"/>
                </a:lnTo>
                <a:lnTo>
                  <a:pt x="287387" y="578447"/>
                </a:lnTo>
                <a:lnTo>
                  <a:pt x="321684" y="578447"/>
                </a:lnTo>
                <a:lnTo>
                  <a:pt x="342170" y="579241"/>
                </a:lnTo>
                <a:lnTo>
                  <a:pt x="372476" y="584598"/>
                </a:lnTo>
                <a:lnTo>
                  <a:pt x="407325" y="587576"/>
                </a:lnTo>
                <a:lnTo>
                  <a:pt x="435794" y="591716"/>
                </a:lnTo>
                <a:lnTo>
                  <a:pt x="469258" y="593327"/>
                </a:lnTo>
                <a:lnTo>
                  <a:pt x="499622" y="598349"/>
                </a:lnTo>
                <a:lnTo>
                  <a:pt x="528550" y="599576"/>
                </a:lnTo>
                <a:lnTo>
                  <a:pt x="557989" y="599819"/>
                </a:lnTo>
                <a:lnTo>
                  <a:pt x="591438" y="601983"/>
                </a:lnTo>
                <a:lnTo>
                  <a:pt x="621211" y="606027"/>
                </a:lnTo>
                <a:lnTo>
                  <a:pt x="654932" y="606825"/>
                </a:lnTo>
                <a:lnTo>
                  <a:pt x="685347" y="606983"/>
                </a:lnTo>
                <a:lnTo>
                  <a:pt x="718077" y="607014"/>
                </a:lnTo>
                <a:lnTo>
                  <a:pt x="745723" y="607019"/>
                </a:lnTo>
                <a:lnTo>
                  <a:pt x="777805" y="607815"/>
                </a:lnTo>
                <a:lnTo>
                  <a:pt x="809190" y="612676"/>
                </a:lnTo>
                <a:lnTo>
                  <a:pt x="841936" y="613871"/>
                </a:lnTo>
                <a:lnTo>
                  <a:pt x="877038" y="614107"/>
                </a:lnTo>
                <a:lnTo>
                  <a:pt x="912428" y="614154"/>
                </a:lnTo>
                <a:lnTo>
                  <a:pt x="935247" y="612046"/>
                </a:lnTo>
                <a:lnTo>
                  <a:pt x="968083" y="608014"/>
                </a:lnTo>
                <a:lnTo>
                  <a:pt x="995746" y="607316"/>
                </a:lnTo>
                <a:lnTo>
                  <a:pt x="1024051" y="603317"/>
                </a:lnTo>
                <a:lnTo>
                  <a:pt x="1052546" y="600897"/>
                </a:lnTo>
                <a:lnTo>
                  <a:pt x="1085709" y="599285"/>
                </a:lnTo>
                <a:lnTo>
                  <a:pt x="1112707" y="595028"/>
                </a:lnTo>
                <a:lnTo>
                  <a:pt x="1140815" y="593414"/>
                </a:lnTo>
                <a:lnTo>
                  <a:pt x="1168457" y="592935"/>
                </a:lnTo>
                <a:lnTo>
                  <a:pt x="1201651" y="592774"/>
                </a:lnTo>
                <a:lnTo>
                  <a:pt x="1229170" y="592746"/>
                </a:lnTo>
                <a:lnTo>
                  <a:pt x="1257432" y="590621"/>
                </a:lnTo>
                <a:lnTo>
                  <a:pt x="1285914" y="587081"/>
                </a:lnTo>
                <a:lnTo>
                  <a:pt x="1314461" y="586032"/>
                </a:lnTo>
                <a:lnTo>
                  <a:pt x="1343028" y="585722"/>
                </a:lnTo>
                <a:lnTo>
                  <a:pt x="1371600" y="585630"/>
                </a:lnTo>
                <a:lnTo>
                  <a:pt x="1400175" y="585602"/>
                </a:lnTo>
                <a:lnTo>
                  <a:pt x="1428750" y="585594"/>
                </a:lnTo>
                <a:lnTo>
                  <a:pt x="1457325" y="585592"/>
                </a:lnTo>
                <a:lnTo>
                  <a:pt x="1491633" y="581799"/>
                </a:lnTo>
                <a:lnTo>
                  <a:pt x="1527043" y="579109"/>
                </a:lnTo>
                <a:lnTo>
                  <a:pt x="1555152" y="578643"/>
                </a:lnTo>
                <a:lnTo>
                  <a:pt x="1582796" y="578505"/>
                </a:lnTo>
                <a:lnTo>
                  <a:pt x="1615988" y="578458"/>
                </a:lnTo>
                <a:lnTo>
                  <a:pt x="1643507" y="578451"/>
                </a:lnTo>
                <a:lnTo>
                  <a:pt x="1677458" y="578447"/>
                </a:lnTo>
                <a:lnTo>
                  <a:pt x="1712005" y="573537"/>
                </a:lnTo>
                <a:lnTo>
                  <a:pt x="1744698" y="571745"/>
                </a:lnTo>
                <a:lnTo>
                  <a:pt x="1772132" y="571434"/>
                </a:lnTo>
                <a:lnTo>
                  <a:pt x="1806052" y="571329"/>
                </a:lnTo>
                <a:lnTo>
                  <a:pt x="1836477" y="566399"/>
                </a:lnTo>
                <a:lnTo>
                  <a:pt x="1863001" y="564823"/>
                </a:lnTo>
                <a:lnTo>
                  <a:pt x="1898291" y="564290"/>
                </a:lnTo>
                <a:lnTo>
                  <a:pt x="1932220" y="564185"/>
                </a:lnTo>
                <a:lnTo>
                  <a:pt x="1960072" y="564167"/>
                </a:lnTo>
                <a:lnTo>
                  <a:pt x="1988433" y="564162"/>
                </a:lnTo>
                <a:lnTo>
                  <a:pt x="2021552" y="563366"/>
                </a:lnTo>
                <a:lnTo>
                  <a:pt x="2048541" y="559250"/>
                </a:lnTo>
                <a:lnTo>
                  <a:pt x="2076647" y="557678"/>
                </a:lnTo>
                <a:lnTo>
                  <a:pt x="2104290" y="557212"/>
                </a:lnTo>
                <a:lnTo>
                  <a:pt x="2137482" y="557055"/>
                </a:lnTo>
                <a:lnTo>
                  <a:pt x="2170585" y="557024"/>
                </a:lnTo>
                <a:lnTo>
                  <a:pt x="2204964" y="557017"/>
                </a:lnTo>
                <a:lnTo>
                  <a:pt x="2237626" y="557016"/>
                </a:lnTo>
                <a:lnTo>
                  <a:pt x="2265052" y="557016"/>
                </a:lnTo>
                <a:lnTo>
                  <a:pt x="2293287" y="557016"/>
                </a:lnTo>
                <a:lnTo>
                  <a:pt x="2321760" y="557016"/>
                </a:lnTo>
                <a:lnTo>
                  <a:pt x="2350306" y="557016"/>
                </a:lnTo>
                <a:lnTo>
                  <a:pt x="2384603" y="557016"/>
                </a:lnTo>
                <a:lnTo>
                  <a:pt x="2420012" y="557016"/>
                </a:lnTo>
                <a:lnTo>
                  <a:pt x="2448120" y="557016"/>
                </a:lnTo>
                <a:lnTo>
                  <a:pt x="2476557" y="557016"/>
                </a:lnTo>
                <a:lnTo>
                  <a:pt x="2504298" y="557016"/>
                </a:lnTo>
                <a:lnTo>
                  <a:pt x="2537524" y="557016"/>
                </a:lnTo>
                <a:lnTo>
                  <a:pt x="2565048" y="557016"/>
                </a:lnTo>
                <a:lnTo>
                  <a:pt x="2599002" y="557016"/>
                </a:lnTo>
                <a:lnTo>
                  <a:pt x="2633549" y="557016"/>
                </a:lnTo>
                <a:lnTo>
                  <a:pt x="2666242" y="557016"/>
                </a:lnTo>
                <a:lnTo>
                  <a:pt x="2699247" y="557016"/>
                </a:lnTo>
                <a:lnTo>
                  <a:pt x="2729491" y="557016"/>
                </a:lnTo>
                <a:lnTo>
                  <a:pt x="2755982" y="557016"/>
                </a:lnTo>
                <a:lnTo>
                  <a:pt x="2791262" y="557016"/>
                </a:lnTo>
                <a:lnTo>
                  <a:pt x="2825189" y="560808"/>
                </a:lnTo>
                <a:lnTo>
                  <a:pt x="2856762" y="563497"/>
                </a:lnTo>
                <a:lnTo>
                  <a:pt x="2888046" y="564029"/>
                </a:lnTo>
                <a:lnTo>
                  <a:pt x="2920771" y="564133"/>
                </a:lnTo>
                <a:lnTo>
                  <a:pt x="2950960" y="564154"/>
                </a:lnTo>
                <a:lnTo>
                  <a:pt x="2984558" y="564159"/>
                </a:lnTo>
                <a:lnTo>
                  <a:pt x="3007066" y="566276"/>
                </a:lnTo>
                <a:lnTo>
                  <a:pt x="3039796" y="570310"/>
                </a:lnTo>
                <a:lnTo>
                  <a:pt x="3067441" y="571009"/>
                </a:lnTo>
                <a:lnTo>
                  <a:pt x="3099524" y="576154"/>
                </a:lnTo>
                <a:lnTo>
                  <a:pt x="3128791" y="577994"/>
                </a:lnTo>
                <a:lnTo>
                  <a:pt x="3157504" y="578358"/>
                </a:lnTo>
                <a:lnTo>
                  <a:pt x="3186105" y="578429"/>
                </a:lnTo>
                <a:lnTo>
                  <a:pt x="3214686" y="578443"/>
                </a:lnTo>
                <a:lnTo>
                  <a:pt x="3245495" y="579240"/>
                </a:lnTo>
                <a:lnTo>
                  <a:pt x="3279275" y="584598"/>
                </a:lnTo>
                <a:lnTo>
                  <a:pt x="3309085" y="585460"/>
                </a:lnTo>
                <a:lnTo>
                  <a:pt x="3342781" y="585579"/>
                </a:lnTo>
                <a:lnTo>
                  <a:pt x="3375343" y="585590"/>
                </a:lnTo>
                <a:lnTo>
                  <a:pt x="3407750" y="585591"/>
                </a:lnTo>
                <a:lnTo>
                  <a:pt x="3443386" y="585591"/>
                </a:lnTo>
                <a:lnTo>
                  <a:pt x="3452856" y="584797"/>
                </a:lnTo>
                <a:lnTo>
                  <a:pt x="3481391" y="579109"/>
                </a:lnTo>
                <a:lnTo>
                  <a:pt x="3516975" y="578464"/>
                </a:lnTo>
                <a:lnTo>
                  <a:pt x="3531063" y="578449"/>
                </a:lnTo>
                <a:lnTo>
                  <a:pt x="3564596" y="571434"/>
                </a:lnTo>
                <a:lnTo>
                  <a:pt x="3599420" y="571303"/>
                </a:lnTo>
                <a:lnTo>
                  <a:pt x="3620880" y="571303"/>
                </a:lnTo>
                <a:lnTo>
                  <a:pt x="3621214" y="570510"/>
                </a:lnTo>
                <a:lnTo>
                  <a:pt x="3621584" y="567511"/>
                </a:lnTo>
                <a:lnTo>
                  <a:pt x="3622477" y="566394"/>
                </a:lnTo>
                <a:lnTo>
                  <a:pt x="3628936" y="564185"/>
                </a:lnTo>
                <a:lnTo>
                  <a:pt x="3635872" y="557310"/>
                </a:lnTo>
                <a:lnTo>
                  <a:pt x="3636160" y="546382"/>
                </a:lnTo>
                <a:lnTo>
                  <a:pt x="3638281" y="542235"/>
                </a:lnTo>
                <a:lnTo>
                  <a:pt x="3641076" y="537747"/>
                </a:lnTo>
                <a:lnTo>
                  <a:pt x="3643018" y="529823"/>
                </a:lnTo>
                <a:lnTo>
                  <a:pt x="3643311" y="494200"/>
                </a:lnTo>
                <a:lnTo>
                  <a:pt x="3644106" y="459270"/>
                </a:lnTo>
                <a:lnTo>
                  <a:pt x="3649463" y="441417"/>
                </a:lnTo>
                <a:lnTo>
                  <a:pt x="3643580" y="408289"/>
                </a:lnTo>
                <a:lnTo>
                  <a:pt x="3643319" y="372638"/>
                </a:lnTo>
                <a:lnTo>
                  <a:pt x="3643312" y="336921"/>
                </a:lnTo>
                <a:lnTo>
                  <a:pt x="3643312" y="304544"/>
                </a:lnTo>
                <a:lnTo>
                  <a:pt x="3642519" y="291092"/>
                </a:lnTo>
                <a:lnTo>
                  <a:pt x="3637658" y="276917"/>
                </a:lnTo>
                <a:lnTo>
                  <a:pt x="3634182" y="255358"/>
                </a:lnTo>
                <a:lnTo>
                  <a:pt x="3630553" y="242210"/>
                </a:lnTo>
                <a:lnTo>
                  <a:pt x="3628432" y="223724"/>
                </a:lnTo>
                <a:lnTo>
                  <a:pt x="3620217" y="200321"/>
                </a:lnTo>
                <a:lnTo>
                  <a:pt x="3618391" y="197775"/>
                </a:lnTo>
                <a:lnTo>
                  <a:pt x="3609225" y="169591"/>
                </a:lnTo>
                <a:lnTo>
                  <a:pt x="3607525" y="161783"/>
                </a:lnTo>
                <a:lnTo>
                  <a:pt x="3602105" y="152925"/>
                </a:lnTo>
                <a:lnTo>
                  <a:pt x="3596266" y="145273"/>
                </a:lnTo>
                <a:lnTo>
                  <a:pt x="3591774" y="135577"/>
                </a:lnTo>
                <a:lnTo>
                  <a:pt x="3581992" y="123634"/>
                </a:lnTo>
                <a:lnTo>
                  <a:pt x="3580340" y="118868"/>
                </a:lnTo>
                <a:lnTo>
                  <a:pt x="3579106" y="117280"/>
                </a:lnTo>
                <a:lnTo>
                  <a:pt x="3565821" y="107989"/>
                </a:lnTo>
                <a:lnTo>
                  <a:pt x="3561262" y="107264"/>
                </a:lnTo>
                <a:lnTo>
                  <a:pt x="3554884" y="107050"/>
                </a:lnTo>
                <a:lnTo>
                  <a:pt x="3550300" y="104883"/>
                </a:lnTo>
                <a:lnTo>
                  <a:pt x="3545617" y="102068"/>
                </a:lnTo>
                <a:lnTo>
                  <a:pt x="3537724" y="100483"/>
                </a:lnTo>
                <a:lnTo>
                  <a:pt x="3505594" y="99827"/>
                </a:lnTo>
                <a:lnTo>
                  <a:pt x="3497967" y="99027"/>
                </a:lnTo>
                <a:lnTo>
                  <a:pt x="3484486" y="94162"/>
                </a:lnTo>
                <a:lnTo>
                  <a:pt x="3451774" y="92803"/>
                </a:lnTo>
                <a:lnTo>
                  <a:pt x="3416320" y="92683"/>
                </a:lnTo>
                <a:lnTo>
                  <a:pt x="3386202" y="91880"/>
                </a:lnTo>
                <a:lnTo>
                  <a:pt x="3356473" y="86521"/>
                </a:lnTo>
                <a:lnTo>
                  <a:pt x="3321700" y="85659"/>
                </a:lnTo>
                <a:lnTo>
                  <a:pt x="3300370" y="83450"/>
                </a:lnTo>
                <a:lnTo>
                  <a:pt x="3264688" y="79052"/>
                </a:lnTo>
                <a:lnTo>
                  <a:pt x="3234001" y="76400"/>
                </a:lnTo>
                <a:lnTo>
                  <a:pt x="3201392" y="72260"/>
                </a:lnTo>
                <a:lnTo>
                  <a:pt x="3171226" y="70648"/>
                </a:lnTo>
                <a:lnTo>
                  <a:pt x="3137635" y="65626"/>
                </a:lnTo>
                <a:lnTo>
                  <a:pt x="3107833" y="64399"/>
                </a:lnTo>
                <a:lnTo>
                  <a:pt x="3074106" y="64156"/>
                </a:lnTo>
                <a:lnTo>
                  <a:pt x="3041573" y="61992"/>
                </a:lnTo>
                <a:lnTo>
                  <a:pt x="3014168" y="58446"/>
                </a:lnTo>
                <a:lnTo>
                  <a:pt x="2985942" y="57396"/>
                </a:lnTo>
                <a:lnTo>
                  <a:pt x="2951750" y="57041"/>
                </a:lnTo>
                <a:lnTo>
                  <a:pt x="2917157" y="52061"/>
                </a:lnTo>
                <a:lnTo>
                  <a:pt x="2884453" y="50254"/>
                </a:lnTo>
                <a:lnTo>
                  <a:pt x="2851446" y="49897"/>
                </a:lnTo>
                <a:lnTo>
                  <a:pt x="2816293" y="49033"/>
                </a:lnTo>
                <a:lnTo>
                  <a:pt x="2788228" y="44905"/>
                </a:lnTo>
                <a:lnTo>
                  <a:pt x="2760599" y="43329"/>
                </a:lnTo>
                <a:lnTo>
                  <a:pt x="2727410" y="42797"/>
                </a:lnTo>
                <a:lnTo>
                  <a:pt x="2699892" y="40588"/>
                </a:lnTo>
                <a:lnTo>
                  <a:pt x="2671630" y="37023"/>
                </a:lnTo>
                <a:lnTo>
                  <a:pt x="2643148" y="35967"/>
                </a:lnTo>
                <a:lnTo>
                  <a:pt x="2608872" y="31818"/>
                </a:lnTo>
                <a:lnTo>
                  <a:pt x="2573467" y="29057"/>
                </a:lnTo>
                <a:lnTo>
                  <a:pt x="2545360" y="28579"/>
                </a:lnTo>
                <a:lnTo>
                  <a:pt x="2516923" y="27644"/>
                </a:lnTo>
                <a:lnTo>
                  <a:pt x="2488389" y="23486"/>
                </a:lnTo>
                <a:lnTo>
                  <a:pt x="2459825" y="21902"/>
                </a:lnTo>
                <a:lnTo>
                  <a:pt x="2430461" y="21432"/>
                </a:lnTo>
                <a:lnTo>
                  <a:pt x="2397771" y="21293"/>
                </a:lnTo>
                <a:lnTo>
                  <a:pt x="2367623" y="21252"/>
                </a:lnTo>
                <a:lnTo>
                  <a:pt x="2338583" y="21240"/>
                </a:lnTo>
                <a:lnTo>
                  <a:pt x="2309870" y="21236"/>
                </a:lnTo>
                <a:lnTo>
                  <a:pt x="2281254" y="20441"/>
                </a:lnTo>
                <a:lnTo>
                  <a:pt x="2251874" y="16325"/>
                </a:lnTo>
                <a:lnTo>
                  <a:pt x="2219179" y="14753"/>
                </a:lnTo>
                <a:lnTo>
                  <a:pt x="2189030" y="14287"/>
                </a:lnTo>
                <a:lnTo>
                  <a:pt x="2159196" y="14149"/>
                </a:lnTo>
                <a:lnTo>
                  <a:pt x="2126367" y="14108"/>
                </a:lnTo>
                <a:lnTo>
                  <a:pt x="2095385" y="14096"/>
                </a:lnTo>
                <a:lnTo>
                  <a:pt x="2062217" y="13299"/>
                </a:lnTo>
                <a:lnTo>
                  <a:pt x="2031134" y="9182"/>
                </a:lnTo>
                <a:lnTo>
                  <a:pt x="1997142" y="7609"/>
                </a:lnTo>
                <a:lnTo>
                  <a:pt x="1962728" y="7143"/>
                </a:lnTo>
                <a:lnTo>
                  <a:pt x="1931277" y="7005"/>
                </a:lnTo>
                <a:lnTo>
                  <a:pt x="1897175" y="6964"/>
                </a:lnTo>
                <a:lnTo>
                  <a:pt x="1862729" y="6952"/>
                </a:lnTo>
                <a:lnTo>
                  <a:pt x="1831268" y="6949"/>
                </a:lnTo>
                <a:lnTo>
                  <a:pt x="1797957" y="6948"/>
                </a:lnTo>
                <a:lnTo>
                  <a:pt x="1766833" y="6947"/>
                </a:lnTo>
                <a:lnTo>
                  <a:pt x="1733622" y="6947"/>
                </a:lnTo>
                <a:lnTo>
                  <a:pt x="1702527" y="6947"/>
                </a:lnTo>
                <a:lnTo>
                  <a:pt x="1668530" y="6947"/>
                </a:lnTo>
                <a:lnTo>
                  <a:pt x="1633322" y="6947"/>
                </a:lnTo>
                <a:lnTo>
                  <a:pt x="1598548" y="6947"/>
                </a:lnTo>
                <a:lnTo>
                  <a:pt x="1566991" y="6947"/>
                </a:lnTo>
                <a:lnTo>
                  <a:pt x="1533651" y="6947"/>
                </a:lnTo>
                <a:lnTo>
                  <a:pt x="1502517" y="6947"/>
                </a:lnTo>
                <a:lnTo>
                  <a:pt x="1469304" y="6947"/>
                </a:lnTo>
                <a:lnTo>
                  <a:pt x="1438208" y="6947"/>
                </a:lnTo>
                <a:lnTo>
                  <a:pt x="1405006" y="6947"/>
                </a:lnTo>
                <a:lnTo>
                  <a:pt x="1373914" y="6947"/>
                </a:lnTo>
                <a:lnTo>
                  <a:pt x="1340712" y="6947"/>
                </a:lnTo>
                <a:lnTo>
                  <a:pt x="1310412" y="6947"/>
                </a:lnTo>
                <a:lnTo>
                  <a:pt x="1280534" y="6947"/>
                </a:lnTo>
                <a:lnTo>
                  <a:pt x="1247691" y="6153"/>
                </a:lnTo>
                <a:lnTo>
                  <a:pt x="1216705" y="2037"/>
                </a:lnTo>
                <a:lnTo>
                  <a:pt x="1183536" y="465"/>
                </a:lnTo>
                <a:lnTo>
                  <a:pt x="1154041" y="0"/>
                </a:lnTo>
                <a:lnTo>
                  <a:pt x="1120221" y="1959"/>
                </a:lnTo>
                <a:lnTo>
                  <a:pt x="1090478" y="5469"/>
                </a:lnTo>
                <a:lnTo>
                  <a:pt x="1060763" y="6509"/>
                </a:lnTo>
                <a:lnTo>
                  <a:pt x="1043744" y="8340"/>
                </a:lnTo>
                <a:lnTo>
                  <a:pt x="1016312" y="16708"/>
                </a:lnTo>
                <a:lnTo>
                  <a:pt x="988076" y="19893"/>
                </a:lnTo>
                <a:lnTo>
                  <a:pt x="960395" y="20837"/>
                </a:lnTo>
                <a:lnTo>
                  <a:pt x="927189" y="21156"/>
                </a:lnTo>
                <a:lnTo>
                  <a:pt x="894084" y="21219"/>
                </a:lnTo>
                <a:lnTo>
                  <a:pt x="859704" y="21231"/>
                </a:lnTo>
                <a:lnTo>
                  <a:pt x="829160" y="23350"/>
                </a:lnTo>
                <a:lnTo>
                  <a:pt x="796403" y="27385"/>
                </a:lnTo>
                <a:lnTo>
                  <a:pt x="765062" y="28182"/>
                </a:lnTo>
                <a:lnTo>
                  <a:pt x="735940" y="28339"/>
                </a:lnTo>
                <a:lnTo>
                  <a:pt x="707257" y="28370"/>
                </a:lnTo>
                <a:lnTo>
                  <a:pt x="673633" y="28377"/>
                </a:lnTo>
                <a:lnTo>
                  <a:pt x="642276" y="28378"/>
                </a:lnTo>
                <a:lnTo>
                  <a:pt x="607131" y="28378"/>
                </a:lnTo>
                <a:lnTo>
                  <a:pt x="577142" y="28378"/>
                </a:lnTo>
                <a:lnTo>
                  <a:pt x="547636" y="28378"/>
                </a:lnTo>
                <a:lnTo>
                  <a:pt x="514029" y="28378"/>
                </a:lnTo>
                <a:lnTo>
                  <a:pt x="480705" y="28378"/>
                </a:lnTo>
                <a:lnTo>
                  <a:pt x="449388" y="28378"/>
                </a:lnTo>
                <a:lnTo>
                  <a:pt x="418042" y="28378"/>
                </a:lnTo>
                <a:lnTo>
                  <a:pt x="393020" y="29172"/>
                </a:lnTo>
                <a:lnTo>
                  <a:pt x="363248" y="34529"/>
                </a:lnTo>
                <a:lnTo>
                  <a:pt x="334124" y="35391"/>
                </a:lnTo>
                <a:lnTo>
                  <a:pt x="304732" y="35505"/>
                </a:lnTo>
                <a:lnTo>
                  <a:pt x="269013" y="35520"/>
                </a:lnTo>
                <a:lnTo>
                  <a:pt x="233294" y="36316"/>
                </a:lnTo>
                <a:lnTo>
                  <a:pt x="198369" y="42004"/>
                </a:lnTo>
                <a:lnTo>
                  <a:pt x="164349" y="42627"/>
                </a:lnTo>
                <a:lnTo>
                  <a:pt x="130971" y="42663"/>
                </a:lnTo>
                <a:lnTo>
                  <a:pt x="112713" y="43459"/>
                </a:lnTo>
                <a:lnTo>
                  <a:pt x="98523" y="48320"/>
                </a:lnTo>
                <a:lnTo>
                  <a:pt x="63003" y="49783"/>
                </a:lnTo>
                <a:lnTo>
                  <a:pt x="53871" y="49807"/>
                </a:lnTo>
                <a:lnTo>
                  <a:pt x="49607" y="51925"/>
                </a:lnTo>
                <a:lnTo>
                  <a:pt x="44195" y="55960"/>
                </a:lnTo>
                <a:lnTo>
                  <a:pt x="39464" y="56659"/>
                </a:lnTo>
                <a:lnTo>
                  <a:pt x="38216" y="57551"/>
                </a:lnTo>
                <a:lnTo>
                  <a:pt x="37383" y="58939"/>
                </a:lnTo>
                <a:lnTo>
                  <a:pt x="35937" y="64212"/>
                </a:lnTo>
                <a:lnTo>
                  <a:pt x="35816" y="67587"/>
                </a:lnTo>
                <a:lnTo>
                  <a:pt x="33645" y="71734"/>
                </a:lnTo>
                <a:lnTo>
                  <a:pt x="30828" y="76222"/>
                </a:lnTo>
                <a:lnTo>
                  <a:pt x="29019" y="85571"/>
                </a:lnTo>
                <a:lnTo>
                  <a:pt x="28601" y="102200"/>
                </a:lnTo>
                <a:lnTo>
                  <a:pt x="26469" y="106960"/>
                </a:lnTo>
                <a:lnTo>
                  <a:pt x="24790" y="109342"/>
                </a:lnTo>
                <a:lnTo>
                  <a:pt x="22426" y="120277"/>
                </a:lnTo>
                <a:lnTo>
                  <a:pt x="21457" y="154915"/>
                </a:lnTo>
                <a:lnTo>
                  <a:pt x="14951" y="187941"/>
                </a:lnTo>
                <a:lnTo>
                  <a:pt x="13552" y="221408"/>
                </a:lnTo>
                <a:lnTo>
                  <a:pt x="7811" y="256929"/>
                </a:lnTo>
                <a:lnTo>
                  <a:pt x="6408" y="292631"/>
                </a:lnTo>
                <a:lnTo>
                  <a:pt x="667" y="328348"/>
                </a:lnTo>
                <a:lnTo>
                  <a:pt x="58" y="364066"/>
                </a:lnTo>
                <a:lnTo>
                  <a:pt x="5" y="399785"/>
                </a:lnTo>
                <a:lnTo>
                  <a:pt x="0" y="431388"/>
                </a:lnTo>
                <a:lnTo>
                  <a:pt x="0" y="465847"/>
                </a:lnTo>
                <a:lnTo>
                  <a:pt x="0" y="499159"/>
                </a:lnTo>
                <a:lnTo>
                  <a:pt x="0" y="533408"/>
                </a:lnTo>
                <a:lnTo>
                  <a:pt x="2116" y="540703"/>
                </a:lnTo>
                <a:lnTo>
                  <a:pt x="4909" y="547384"/>
                </a:lnTo>
                <a:lnTo>
                  <a:pt x="7118" y="580731"/>
                </a:lnTo>
                <a:lnTo>
                  <a:pt x="9248" y="585547"/>
                </a:lnTo>
                <a:lnTo>
                  <a:pt x="12048" y="590334"/>
                </a:lnTo>
                <a:lnTo>
                  <a:pt x="13292" y="595107"/>
                </a:lnTo>
                <a:lnTo>
                  <a:pt x="14417" y="596698"/>
                </a:lnTo>
                <a:lnTo>
                  <a:pt x="15962" y="597758"/>
                </a:lnTo>
                <a:lnTo>
                  <a:pt x="17785" y="598465"/>
                </a:lnTo>
                <a:lnTo>
                  <a:pt x="19000" y="599729"/>
                </a:lnTo>
                <a:lnTo>
                  <a:pt x="20350" y="603252"/>
                </a:lnTo>
                <a:lnTo>
                  <a:pt x="21505" y="604508"/>
                </a:lnTo>
                <a:lnTo>
                  <a:pt x="24903" y="605905"/>
                </a:lnTo>
                <a:lnTo>
                  <a:pt x="58838" y="607009"/>
                </a:lnTo>
                <a:lnTo>
                  <a:pt x="81185" y="606227"/>
                </a:lnTo>
                <a:lnTo>
                  <a:pt x="114466" y="599746"/>
                </a:lnTo>
                <a:lnTo>
                  <a:pt x="149971" y="592661"/>
                </a:lnTo>
                <a:lnTo>
                  <a:pt x="183477" y="586678"/>
                </a:lnTo>
                <a:lnTo>
                  <a:pt x="215504" y="580079"/>
                </a:lnTo>
                <a:lnTo>
                  <a:pt x="245278" y="578662"/>
                </a:lnTo>
                <a:lnTo>
                  <a:pt x="280256" y="578466"/>
                </a:lnTo>
                <a:lnTo>
                  <a:pt x="304589" y="579242"/>
                </a:lnTo>
                <a:lnTo>
                  <a:pt x="325481" y="584929"/>
                </a:lnTo>
                <a:lnTo>
                  <a:pt x="335756" y="5855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SMARTInkShape-Group138"/>
          <p:cNvGrpSpPr/>
          <p:nvPr/>
        </p:nvGrpSpPr>
        <p:grpSpPr>
          <a:xfrm>
            <a:off x="7179469" y="1900238"/>
            <a:ext cx="1000126" cy="828676"/>
            <a:chOff x="7179469" y="1900238"/>
            <a:chExt cx="1000126" cy="828676"/>
          </a:xfrm>
        </p:grpSpPr>
        <p:sp>
          <p:nvSpPr>
            <p:cNvPr id="130" name="SMARTInkShape-196"/>
            <p:cNvSpPr/>
            <p:nvPr/>
          </p:nvSpPr>
          <p:spPr>
            <a:xfrm>
              <a:off x="7458075" y="2678906"/>
              <a:ext cx="721520" cy="50008"/>
            </a:xfrm>
            <a:custGeom>
              <a:avLst/>
              <a:gdLst/>
              <a:ahLst/>
              <a:cxnLst/>
              <a:rect l="0" t="0" r="0" b="0"/>
              <a:pathLst>
                <a:path w="721520" h="50008">
                  <a:moveTo>
                    <a:pt x="0" y="7144"/>
                  </a:moveTo>
                  <a:lnTo>
                    <a:pt x="3792" y="7144"/>
                  </a:lnTo>
                  <a:lnTo>
                    <a:pt x="7771" y="5027"/>
                  </a:lnTo>
                  <a:lnTo>
                    <a:pt x="9943" y="3351"/>
                  </a:lnTo>
                  <a:lnTo>
                    <a:pt x="16590" y="1490"/>
                  </a:lnTo>
                  <a:lnTo>
                    <a:pt x="50835" y="131"/>
                  </a:lnTo>
                  <a:lnTo>
                    <a:pt x="78745" y="26"/>
                  </a:lnTo>
                  <a:lnTo>
                    <a:pt x="113685" y="5"/>
                  </a:lnTo>
                  <a:lnTo>
                    <a:pt x="145692" y="1"/>
                  </a:lnTo>
                  <a:lnTo>
                    <a:pt x="176430" y="0"/>
                  </a:lnTo>
                  <a:lnTo>
                    <a:pt x="211113" y="794"/>
                  </a:lnTo>
                  <a:lnTo>
                    <a:pt x="237497" y="3793"/>
                  </a:lnTo>
                  <a:lnTo>
                    <a:pt x="262981" y="5655"/>
                  </a:lnTo>
                  <a:lnTo>
                    <a:pt x="288330" y="6482"/>
                  </a:lnTo>
                  <a:lnTo>
                    <a:pt x="315471" y="6849"/>
                  </a:lnTo>
                  <a:lnTo>
                    <a:pt x="343410" y="9130"/>
                  </a:lnTo>
                  <a:lnTo>
                    <a:pt x="371702" y="11995"/>
                  </a:lnTo>
                  <a:lnTo>
                    <a:pt x="400150" y="13269"/>
                  </a:lnTo>
                  <a:lnTo>
                    <a:pt x="428669" y="15951"/>
                  </a:lnTo>
                  <a:lnTo>
                    <a:pt x="457219" y="19790"/>
                  </a:lnTo>
                  <a:lnTo>
                    <a:pt x="485784" y="24141"/>
                  </a:lnTo>
                  <a:lnTo>
                    <a:pt x="514354" y="26604"/>
                  </a:lnTo>
                  <a:lnTo>
                    <a:pt x="542132" y="28493"/>
                  </a:lnTo>
                  <a:lnTo>
                    <a:pt x="567709" y="31978"/>
                  </a:lnTo>
                  <a:lnTo>
                    <a:pt x="600627" y="38403"/>
                  </a:lnTo>
                  <a:lnTo>
                    <a:pt x="634281" y="41541"/>
                  </a:lnTo>
                  <a:lnTo>
                    <a:pt x="669009" y="47511"/>
                  </a:lnTo>
                  <a:lnTo>
                    <a:pt x="701246" y="49787"/>
                  </a:lnTo>
                  <a:lnTo>
                    <a:pt x="721519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97"/>
            <p:cNvSpPr/>
            <p:nvPr/>
          </p:nvSpPr>
          <p:spPr>
            <a:xfrm>
              <a:off x="7179469" y="2143125"/>
              <a:ext cx="314326" cy="235744"/>
            </a:xfrm>
            <a:custGeom>
              <a:avLst/>
              <a:gdLst/>
              <a:ahLst/>
              <a:cxnLst/>
              <a:rect l="0" t="0" r="0" b="0"/>
              <a:pathLst>
                <a:path w="314326" h="235744">
                  <a:moveTo>
                    <a:pt x="0" y="0"/>
                  </a:moveTo>
                  <a:lnTo>
                    <a:pt x="0" y="16793"/>
                  </a:lnTo>
                  <a:lnTo>
                    <a:pt x="2117" y="21486"/>
                  </a:lnTo>
                  <a:lnTo>
                    <a:pt x="4910" y="26218"/>
                  </a:lnTo>
                  <a:lnTo>
                    <a:pt x="7275" y="33345"/>
                  </a:lnTo>
                  <a:lnTo>
                    <a:pt x="30985" y="65682"/>
                  </a:lnTo>
                  <a:lnTo>
                    <a:pt x="55661" y="100160"/>
                  </a:lnTo>
                  <a:lnTo>
                    <a:pt x="76935" y="131636"/>
                  </a:lnTo>
                  <a:lnTo>
                    <a:pt x="102097" y="165303"/>
                  </a:lnTo>
                  <a:lnTo>
                    <a:pt x="127610" y="198724"/>
                  </a:lnTo>
                  <a:lnTo>
                    <a:pt x="146646" y="218860"/>
                  </a:lnTo>
                  <a:lnTo>
                    <a:pt x="151469" y="228557"/>
                  </a:lnTo>
                  <a:lnTo>
                    <a:pt x="153366" y="230953"/>
                  </a:lnTo>
                  <a:lnTo>
                    <a:pt x="157592" y="233614"/>
                  </a:lnTo>
                  <a:lnTo>
                    <a:pt x="164272" y="235733"/>
                  </a:lnTo>
                  <a:lnTo>
                    <a:pt x="170454" y="235743"/>
                  </a:lnTo>
                  <a:lnTo>
                    <a:pt x="170785" y="234949"/>
                  </a:lnTo>
                  <a:lnTo>
                    <a:pt x="172185" y="223559"/>
                  </a:lnTo>
                  <a:lnTo>
                    <a:pt x="176342" y="215817"/>
                  </a:lnTo>
                  <a:lnTo>
                    <a:pt x="184099" y="190214"/>
                  </a:lnTo>
                  <a:lnTo>
                    <a:pt x="200068" y="157146"/>
                  </a:lnTo>
                  <a:lnTo>
                    <a:pt x="211142" y="128438"/>
                  </a:lnTo>
                  <a:lnTo>
                    <a:pt x="214961" y="112580"/>
                  </a:lnTo>
                  <a:lnTo>
                    <a:pt x="233689" y="78492"/>
                  </a:lnTo>
                  <a:lnTo>
                    <a:pt x="246071" y="63385"/>
                  </a:lnTo>
                  <a:lnTo>
                    <a:pt x="279607" y="34481"/>
                  </a:lnTo>
                  <a:lnTo>
                    <a:pt x="297575" y="17529"/>
                  </a:lnTo>
                  <a:lnTo>
                    <a:pt x="302382" y="15728"/>
                  </a:lnTo>
                  <a:lnTo>
                    <a:pt x="303981" y="14454"/>
                  </a:lnTo>
                  <a:lnTo>
                    <a:pt x="307027" y="9663"/>
                  </a:lnTo>
                  <a:lnTo>
                    <a:pt x="314312" y="7147"/>
                  </a:lnTo>
                  <a:lnTo>
                    <a:pt x="314323" y="7144"/>
                  </a:lnTo>
                  <a:lnTo>
                    <a:pt x="31432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98"/>
            <p:cNvSpPr/>
            <p:nvPr/>
          </p:nvSpPr>
          <p:spPr>
            <a:xfrm>
              <a:off x="7329488" y="1900238"/>
              <a:ext cx="57151" cy="470456"/>
            </a:xfrm>
            <a:custGeom>
              <a:avLst/>
              <a:gdLst/>
              <a:ahLst/>
              <a:cxnLst/>
              <a:rect l="0" t="0" r="0" b="0"/>
              <a:pathLst>
                <a:path w="57151" h="470456">
                  <a:moveTo>
                    <a:pt x="57150" y="0"/>
                  </a:moveTo>
                  <a:lnTo>
                    <a:pt x="57150" y="20584"/>
                  </a:lnTo>
                  <a:lnTo>
                    <a:pt x="55033" y="27140"/>
                  </a:lnTo>
                  <a:lnTo>
                    <a:pt x="52240" y="33493"/>
                  </a:lnTo>
                  <a:lnTo>
                    <a:pt x="50093" y="69155"/>
                  </a:lnTo>
                  <a:lnTo>
                    <a:pt x="43863" y="101432"/>
                  </a:lnTo>
                  <a:lnTo>
                    <a:pt x="36800" y="136848"/>
                  </a:lnTo>
                  <a:lnTo>
                    <a:pt x="30206" y="171597"/>
                  </a:lnTo>
                  <a:lnTo>
                    <a:pt x="28789" y="202278"/>
                  </a:lnTo>
                  <a:lnTo>
                    <a:pt x="28603" y="236040"/>
                  </a:lnTo>
                  <a:lnTo>
                    <a:pt x="22924" y="265847"/>
                  </a:lnTo>
                  <a:lnTo>
                    <a:pt x="21628" y="299445"/>
                  </a:lnTo>
                  <a:lnTo>
                    <a:pt x="21457" y="329632"/>
                  </a:lnTo>
                  <a:lnTo>
                    <a:pt x="15780" y="358811"/>
                  </a:lnTo>
                  <a:lnTo>
                    <a:pt x="14484" y="388210"/>
                  </a:lnTo>
                  <a:lnTo>
                    <a:pt x="14305" y="422342"/>
                  </a:lnTo>
                  <a:lnTo>
                    <a:pt x="13494" y="445098"/>
                  </a:lnTo>
                  <a:lnTo>
                    <a:pt x="7231" y="463895"/>
                  </a:lnTo>
                  <a:lnTo>
                    <a:pt x="7151" y="470455"/>
                  </a:lnTo>
                  <a:lnTo>
                    <a:pt x="7144" y="465246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SMARTInkShape-199"/>
          <p:cNvSpPr/>
          <p:nvPr/>
        </p:nvSpPr>
        <p:spPr>
          <a:xfrm>
            <a:off x="1021584" y="3100413"/>
            <a:ext cx="2435992" cy="135707"/>
          </a:xfrm>
          <a:custGeom>
            <a:avLst/>
            <a:gdLst/>
            <a:ahLst/>
            <a:cxnLst/>
            <a:rect l="0" t="0" r="0" b="0"/>
            <a:pathLst>
              <a:path w="2435992" h="135707">
                <a:moveTo>
                  <a:pt x="14260" y="7118"/>
                </a:moveTo>
                <a:lnTo>
                  <a:pt x="8109" y="968"/>
                </a:lnTo>
                <a:lnTo>
                  <a:pt x="292" y="0"/>
                </a:lnTo>
                <a:lnTo>
                  <a:pt x="0" y="6128"/>
                </a:lnTo>
                <a:lnTo>
                  <a:pt x="785" y="6458"/>
                </a:lnTo>
                <a:lnTo>
                  <a:pt x="12159" y="7854"/>
                </a:lnTo>
                <a:lnTo>
                  <a:pt x="19899" y="12010"/>
                </a:lnTo>
                <a:lnTo>
                  <a:pt x="53900" y="14203"/>
                </a:lnTo>
                <a:lnTo>
                  <a:pt x="87482" y="14257"/>
                </a:lnTo>
                <a:lnTo>
                  <a:pt x="122304" y="14261"/>
                </a:lnTo>
                <a:lnTo>
                  <a:pt x="157252" y="14262"/>
                </a:lnTo>
                <a:lnTo>
                  <a:pt x="191436" y="13468"/>
                </a:lnTo>
                <a:lnTo>
                  <a:pt x="219333" y="9352"/>
                </a:lnTo>
                <a:lnTo>
                  <a:pt x="247707" y="7780"/>
                </a:lnTo>
                <a:lnTo>
                  <a:pt x="276222" y="7314"/>
                </a:lnTo>
                <a:lnTo>
                  <a:pt x="304780" y="7176"/>
                </a:lnTo>
                <a:lnTo>
                  <a:pt x="333349" y="7135"/>
                </a:lnTo>
                <a:lnTo>
                  <a:pt x="362717" y="7123"/>
                </a:lnTo>
                <a:lnTo>
                  <a:pt x="396200" y="7913"/>
                </a:lnTo>
                <a:lnTo>
                  <a:pt x="430463" y="12028"/>
                </a:lnTo>
                <a:lnTo>
                  <a:pt x="461870" y="13600"/>
                </a:lnTo>
                <a:lnTo>
                  <a:pt x="495959" y="14066"/>
                </a:lnTo>
                <a:lnTo>
                  <a:pt x="530401" y="14204"/>
                </a:lnTo>
                <a:lnTo>
                  <a:pt x="561860" y="14244"/>
                </a:lnTo>
                <a:lnTo>
                  <a:pt x="595965" y="14257"/>
                </a:lnTo>
                <a:lnTo>
                  <a:pt x="631205" y="15054"/>
                </a:lnTo>
                <a:lnTo>
                  <a:pt x="666782" y="19171"/>
                </a:lnTo>
                <a:lnTo>
                  <a:pt x="701665" y="20744"/>
                </a:lnTo>
                <a:lnTo>
                  <a:pt x="733255" y="21209"/>
                </a:lnTo>
                <a:lnTo>
                  <a:pt x="767398" y="21347"/>
                </a:lnTo>
                <a:lnTo>
                  <a:pt x="802650" y="22182"/>
                </a:lnTo>
                <a:lnTo>
                  <a:pt x="838231" y="26310"/>
                </a:lnTo>
                <a:lnTo>
                  <a:pt x="873908" y="27886"/>
                </a:lnTo>
                <a:lnTo>
                  <a:pt x="909615" y="28353"/>
                </a:lnTo>
                <a:lnTo>
                  <a:pt x="933425" y="28462"/>
                </a:lnTo>
                <a:lnTo>
                  <a:pt x="959352" y="28511"/>
                </a:lnTo>
                <a:lnTo>
                  <a:pt x="985957" y="28532"/>
                </a:lnTo>
                <a:lnTo>
                  <a:pt x="1011011" y="28542"/>
                </a:lnTo>
                <a:lnTo>
                  <a:pt x="1035375" y="28546"/>
                </a:lnTo>
                <a:lnTo>
                  <a:pt x="1059433" y="28548"/>
                </a:lnTo>
                <a:lnTo>
                  <a:pt x="1083354" y="28549"/>
                </a:lnTo>
                <a:lnTo>
                  <a:pt x="1109331" y="28549"/>
                </a:lnTo>
                <a:lnTo>
                  <a:pt x="1135959" y="29343"/>
                </a:lnTo>
                <a:lnTo>
                  <a:pt x="1161022" y="32342"/>
                </a:lnTo>
                <a:lnTo>
                  <a:pt x="1185390" y="34203"/>
                </a:lnTo>
                <a:lnTo>
                  <a:pt x="1209450" y="35031"/>
                </a:lnTo>
                <a:lnTo>
                  <a:pt x="1233372" y="35399"/>
                </a:lnTo>
                <a:lnTo>
                  <a:pt x="1257233" y="35562"/>
                </a:lnTo>
                <a:lnTo>
                  <a:pt x="1281068" y="35635"/>
                </a:lnTo>
                <a:lnTo>
                  <a:pt x="1304889" y="35667"/>
                </a:lnTo>
                <a:lnTo>
                  <a:pt x="1330823" y="35682"/>
                </a:lnTo>
                <a:lnTo>
                  <a:pt x="1357430" y="36482"/>
                </a:lnTo>
                <a:lnTo>
                  <a:pt x="1382485" y="39483"/>
                </a:lnTo>
                <a:lnTo>
                  <a:pt x="1406849" y="41346"/>
                </a:lnTo>
                <a:lnTo>
                  <a:pt x="1430907" y="42174"/>
                </a:lnTo>
                <a:lnTo>
                  <a:pt x="1454828" y="42542"/>
                </a:lnTo>
                <a:lnTo>
                  <a:pt x="1478690" y="44823"/>
                </a:lnTo>
                <a:lnTo>
                  <a:pt x="1502524" y="47688"/>
                </a:lnTo>
                <a:lnTo>
                  <a:pt x="1526346" y="48962"/>
                </a:lnTo>
                <a:lnTo>
                  <a:pt x="1550162" y="49527"/>
                </a:lnTo>
                <a:lnTo>
                  <a:pt x="1574771" y="50573"/>
                </a:lnTo>
                <a:lnTo>
                  <a:pt x="1601582" y="53683"/>
                </a:lnTo>
                <a:lnTo>
                  <a:pt x="1627257" y="55595"/>
                </a:lnTo>
                <a:lnTo>
                  <a:pt x="1651897" y="56445"/>
                </a:lnTo>
                <a:lnTo>
                  <a:pt x="1676078" y="56822"/>
                </a:lnTo>
                <a:lnTo>
                  <a:pt x="1700054" y="59107"/>
                </a:lnTo>
                <a:lnTo>
                  <a:pt x="1723939" y="61975"/>
                </a:lnTo>
                <a:lnTo>
                  <a:pt x="1747784" y="63249"/>
                </a:lnTo>
                <a:lnTo>
                  <a:pt x="1771611" y="63815"/>
                </a:lnTo>
                <a:lnTo>
                  <a:pt x="1795430" y="64861"/>
                </a:lnTo>
                <a:lnTo>
                  <a:pt x="1819245" y="67971"/>
                </a:lnTo>
                <a:lnTo>
                  <a:pt x="1843059" y="69883"/>
                </a:lnTo>
                <a:lnTo>
                  <a:pt x="1866872" y="71526"/>
                </a:lnTo>
                <a:lnTo>
                  <a:pt x="1890685" y="74902"/>
                </a:lnTo>
                <a:lnTo>
                  <a:pt x="1926403" y="77473"/>
                </a:lnTo>
                <a:lnTo>
                  <a:pt x="1962122" y="82027"/>
                </a:lnTo>
                <a:lnTo>
                  <a:pt x="1997841" y="84611"/>
                </a:lnTo>
                <a:lnTo>
                  <a:pt x="2033560" y="85377"/>
                </a:lnTo>
                <a:lnTo>
                  <a:pt x="2065486" y="89396"/>
                </a:lnTo>
                <a:lnTo>
                  <a:pt x="2095054" y="91822"/>
                </a:lnTo>
                <a:lnTo>
                  <a:pt x="2127716" y="96333"/>
                </a:lnTo>
                <a:lnTo>
                  <a:pt x="2158736" y="98904"/>
                </a:lnTo>
                <a:lnTo>
                  <a:pt x="2188036" y="99666"/>
                </a:lnTo>
                <a:lnTo>
                  <a:pt x="2216826" y="103684"/>
                </a:lnTo>
                <a:lnTo>
                  <a:pt x="2245464" y="106110"/>
                </a:lnTo>
                <a:lnTo>
                  <a:pt x="2277882" y="106929"/>
                </a:lnTo>
                <a:lnTo>
                  <a:pt x="2307217" y="109207"/>
                </a:lnTo>
                <a:lnTo>
                  <a:pt x="2335942" y="113274"/>
                </a:lnTo>
                <a:lnTo>
                  <a:pt x="2369576" y="114143"/>
                </a:lnTo>
                <a:lnTo>
                  <a:pt x="2380279" y="115010"/>
                </a:lnTo>
                <a:lnTo>
                  <a:pt x="2413135" y="124914"/>
                </a:lnTo>
                <a:lnTo>
                  <a:pt x="2428346" y="130198"/>
                </a:lnTo>
                <a:lnTo>
                  <a:pt x="2435991" y="1357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SMARTInkShape-Group140"/>
          <p:cNvGrpSpPr/>
          <p:nvPr/>
        </p:nvGrpSpPr>
        <p:grpSpPr>
          <a:xfrm>
            <a:off x="885825" y="2536031"/>
            <a:ext cx="2978847" cy="614364"/>
            <a:chOff x="885825" y="2536031"/>
            <a:chExt cx="2978847" cy="614364"/>
          </a:xfrm>
        </p:grpSpPr>
        <p:sp>
          <p:nvSpPr>
            <p:cNvPr id="135" name="SMARTInkShape-200"/>
            <p:cNvSpPr/>
            <p:nvPr/>
          </p:nvSpPr>
          <p:spPr>
            <a:xfrm>
              <a:off x="3536156" y="2728913"/>
              <a:ext cx="328516" cy="192844"/>
            </a:xfrm>
            <a:custGeom>
              <a:avLst/>
              <a:gdLst/>
              <a:ahLst/>
              <a:cxnLst/>
              <a:rect l="0" t="0" r="0" b="0"/>
              <a:pathLst>
                <a:path w="328516" h="192844">
                  <a:moveTo>
                    <a:pt x="0" y="0"/>
                  </a:moveTo>
                  <a:lnTo>
                    <a:pt x="6151" y="6150"/>
                  </a:lnTo>
                  <a:lnTo>
                    <a:pt x="21578" y="28281"/>
                  </a:lnTo>
                  <a:lnTo>
                    <a:pt x="28619" y="37748"/>
                  </a:lnTo>
                  <a:lnTo>
                    <a:pt x="38109" y="51377"/>
                  </a:lnTo>
                  <a:lnTo>
                    <a:pt x="55662" y="66277"/>
                  </a:lnTo>
                  <a:lnTo>
                    <a:pt x="84197" y="100505"/>
                  </a:lnTo>
                  <a:lnTo>
                    <a:pt x="90602" y="108962"/>
                  </a:lnTo>
                  <a:lnTo>
                    <a:pt x="105533" y="122976"/>
                  </a:lnTo>
                  <a:lnTo>
                    <a:pt x="119643" y="144664"/>
                  </a:lnTo>
                  <a:lnTo>
                    <a:pt x="134199" y="158691"/>
                  </a:lnTo>
                  <a:lnTo>
                    <a:pt x="159517" y="188021"/>
                  </a:lnTo>
                  <a:lnTo>
                    <a:pt x="164294" y="190721"/>
                  </a:lnTo>
                  <a:lnTo>
                    <a:pt x="171327" y="192843"/>
                  </a:lnTo>
                  <a:lnTo>
                    <a:pt x="175205" y="189077"/>
                  </a:lnTo>
                  <a:lnTo>
                    <a:pt x="177088" y="185105"/>
                  </a:lnTo>
                  <a:lnTo>
                    <a:pt x="179329" y="166662"/>
                  </a:lnTo>
                  <a:lnTo>
                    <a:pt x="184236" y="157157"/>
                  </a:lnTo>
                  <a:lnTo>
                    <a:pt x="187723" y="137220"/>
                  </a:lnTo>
                  <a:lnTo>
                    <a:pt x="190588" y="131630"/>
                  </a:lnTo>
                  <a:lnTo>
                    <a:pt x="196372" y="115357"/>
                  </a:lnTo>
                  <a:lnTo>
                    <a:pt x="216722" y="84426"/>
                  </a:lnTo>
                  <a:lnTo>
                    <a:pt x="234258" y="69463"/>
                  </a:lnTo>
                  <a:lnTo>
                    <a:pt x="240640" y="61828"/>
                  </a:lnTo>
                  <a:lnTo>
                    <a:pt x="258476" y="47927"/>
                  </a:lnTo>
                  <a:lnTo>
                    <a:pt x="265956" y="45113"/>
                  </a:lnTo>
                  <a:lnTo>
                    <a:pt x="273778" y="43069"/>
                  </a:lnTo>
                  <a:lnTo>
                    <a:pt x="298405" y="30564"/>
                  </a:lnTo>
                  <a:lnTo>
                    <a:pt x="304075" y="28665"/>
                  </a:lnTo>
                  <a:lnTo>
                    <a:pt x="311729" y="23927"/>
                  </a:lnTo>
                  <a:lnTo>
                    <a:pt x="320030" y="21759"/>
                  </a:lnTo>
                  <a:lnTo>
                    <a:pt x="328515" y="21433"/>
                  </a:lnTo>
                  <a:lnTo>
                    <a:pt x="321469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01"/>
            <p:cNvSpPr/>
            <p:nvPr/>
          </p:nvSpPr>
          <p:spPr>
            <a:xfrm>
              <a:off x="3671888" y="2536031"/>
              <a:ext cx="35719" cy="357189"/>
            </a:xfrm>
            <a:custGeom>
              <a:avLst/>
              <a:gdLst/>
              <a:ahLst/>
              <a:cxnLst/>
              <a:rect l="0" t="0" r="0" b="0"/>
              <a:pathLst>
                <a:path w="35719" h="357189">
                  <a:moveTo>
                    <a:pt x="0" y="0"/>
                  </a:moveTo>
                  <a:lnTo>
                    <a:pt x="6150" y="6151"/>
                  </a:lnTo>
                  <a:lnTo>
                    <a:pt x="5687" y="6482"/>
                  </a:lnTo>
                  <a:lnTo>
                    <a:pt x="3057" y="6849"/>
                  </a:lnTo>
                  <a:lnTo>
                    <a:pt x="2831" y="7741"/>
                  </a:lnTo>
                  <a:lnTo>
                    <a:pt x="6057" y="14876"/>
                  </a:lnTo>
                  <a:lnTo>
                    <a:pt x="9164" y="30743"/>
                  </a:lnTo>
                  <a:lnTo>
                    <a:pt x="12769" y="41388"/>
                  </a:lnTo>
                  <a:lnTo>
                    <a:pt x="14881" y="59484"/>
                  </a:lnTo>
                  <a:lnTo>
                    <a:pt x="19901" y="73075"/>
                  </a:lnTo>
                  <a:lnTo>
                    <a:pt x="21341" y="104871"/>
                  </a:lnTo>
                  <a:lnTo>
                    <a:pt x="27574" y="137151"/>
                  </a:lnTo>
                  <a:lnTo>
                    <a:pt x="28487" y="168775"/>
                  </a:lnTo>
                  <a:lnTo>
                    <a:pt x="28567" y="203769"/>
                  </a:lnTo>
                  <a:lnTo>
                    <a:pt x="29367" y="228545"/>
                  </a:lnTo>
                  <a:lnTo>
                    <a:pt x="35056" y="264252"/>
                  </a:lnTo>
                  <a:lnTo>
                    <a:pt x="35679" y="299894"/>
                  </a:lnTo>
                  <a:lnTo>
                    <a:pt x="35717" y="335126"/>
                  </a:lnTo>
                  <a:lnTo>
                    <a:pt x="35718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02"/>
            <p:cNvSpPr/>
            <p:nvPr/>
          </p:nvSpPr>
          <p:spPr>
            <a:xfrm>
              <a:off x="885825" y="2721769"/>
              <a:ext cx="2578895" cy="428626"/>
            </a:xfrm>
            <a:custGeom>
              <a:avLst/>
              <a:gdLst/>
              <a:ahLst/>
              <a:cxnLst/>
              <a:rect l="0" t="0" r="0" b="0"/>
              <a:pathLst>
                <a:path w="2578895" h="428626">
                  <a:moveTo>
                    <a:pt x="21431" y="350044"/>
                  </a:moveTo>
                  <a:lnTo>
                    <a:pt x="21431" y="315893"/>
                  </a:lnTo>
                  <a:lnTo>
                    <a:pt x="22225" y="295141"/>
                  </a:lnTo>
                  <a:lnTo>
                    <a:pt x="27582" y="273512"/>
                  </a:lnTo>
                  <a:lnTo>
                    <a:pt x="22035" y="239693"/>
                  </a:lnTo>
                  <a:lnTo>
                    <a:pt x="21484" y="205448"/>
                  </a:lnTo>
                  <a:lnTo>
                    <a:pt x="21434" y="171488"/>
                  </a:lnTo>
                  <a:lnTo>
                    <a:pt x="20638" y="147642"/>
                  </a:lnTo>
                  <a:lnTo>
                    <a:pt x="14949" y="114947"/>
                  </a:lnTo>
                  <a:lnTo>
                    <a:pt x="14305" y="81765"/>
                  </a:lnTo>
                  <a:lnTo>
                    <a:pt x="14288" y="58570"/>
                  </a:lnTo>
                  <a:lnTo>
                    <a:pt x="15081" y="58096"/>
                  </a:lnTo>
                  <a:lnTo>
                    <a:pt x="18080" y="57570"/>
                  </a:lnTo>
                  <a:lnTo>
                    <a:pt x="19197" y="56636"/>
                  </a:lnTo>
                  <a:lnTo>
                    <a:pt x="20438" y="53482"/>
                  </a:lnTo>
                  <a:lnTo>
                    <a:pt x="21563" y="52323"/>
                  </a:lnTo>
                  <a:lnTo>
                    <a:pt x="24929" y="51036"/>
                  </a:lnTo>
                  <a:lnTo>
                    <a:pt x="57790" y="47901"/>
                  </a:lnTo>
                  <a:lnTo>
                    <a:pt x="67753" y="45102"/>
                  </a:lnTo>
                  <a:lnTo>
                    <a:pt x="102550" y="43059"/>
                  </a:lnTo>
                  <a:lnTo>
                    <a:pt x="131206" y="40784"/>
                  </a:lnTo>
                  <a:lnTo>
                    <a:pt x="163412" y="36719"/>
                  </a:lnTo>
                  <a:lnTo>
                    <a:pt x="197614" y="35122"/>
                  </a:lnTo>
                  <a:lnTo>
                    <a:pt x="232357" y="27987"/>
                  </a:lnTo>
                  <a:lnTo>
                    <a:pt x="263315" y="23373"/>
                  </a:lnTo>
                  <a:lnTo>
                    <a:pt x="292596" y="22007"/>
                  </a:lnTo>
                  <a:lnTo>
                    <a:pt x="321381" y="19485"/>
                  </a:lnTo>
                  <a:lnTo>
                    <a:pt x="352134" y="15827"/>
                  </a:lnTo>
                  <a:lnTo>
                    <a:pt x="384265" y="12627"/>
                  </a:lnTo>
                  <a:lnTo>
                    <a:pt x="413894" y="8768"/>
                  </a:lnTo>
                  <a:lnTo>
                    <a:pt x="442781" y="5508"/>
                  </a:lnTo>
                  <a:lnTo>
                    <a:pt x="473565" y="1632"/>
                  </a:lnTo>
                  <a:lnTo>
                    <a:pt x="505705" y="483"/>
                  </a:lnTo>
                  <a:lnTo>
                    <a:pt x="535337" y="143"/>
                  </a:lnTo>
                  <a:lnTo>
                    <a:pt x="564224" y="42"/>
                  </a:lnTo>
                  <a:lnTo>
                    <a:pt x="592892" y="12"/>
                  </a:lnTo>
                  <a:lnTo>
                    <a:pt x="623611" y="3"/>
                  </a:lnTo>
                  <a:lnTo>
                    <a:pt x="655732" y="1"/>
                  </a:lnTo>
                  <a:lnTo>
                    <a:pt x="687474" y="0"/>
                  </a:lnTo>
                  <a:lnTo>
                    <a:pt x="719898" y="0"/>
                  </a:lnTo>
                  <a:lnTo>
                    <a:pt x="751730" y="0"/>
                  </a:lnTo>
                  <a:lnTo>
                    <a:pt x="784180" y="0"/>
                  </a:lnTo>
                  <a:lnTo>
                    <a:pt x="816021" y="0"/>
                  </a:lnTo>
                  <a:lnTo>
                    <a:pt x="848474" y="0"/>
                  </a:lnTo>
                  <a:lnTo>
                    <a:pt x="880314" y="0"/>
                  </a:lnTo>
                  <a:lnTo>
                    <a:pt x="914884" y="0"/>
                  </a:lnTo>
                  <a:lnTo>
                    <a:pt x="948145" y="0"/>
                  </a:lnTo>
                  <a:lnTo>
                    <a:pt x="980226" y="0"/>
                  </a:lnTo>
                  <a:lnTo>
                    <a:pt x="1012750" y="0"/>
                  </a:lnTo>
                  <a:lnTo>
                    <a:pt x="1044611" y="2116"/>
                  </a:lnTo>
                  <a:lnTo>
                    <a:pt x="1079187" y="5654"/>
                  </a:lnTo>
                  <a:lnTo>
                    <a:pt x="1114568" y="6702"/>
                  </a:lnTo>
                  <a:lnTo>
                    <a:pt x="1148069" y="7013"/>
                  </a:lnTo>
                  <a:lnTo>
                    <a:pt x="1180221" y="7105"/>
                  </a:lnTo>
                  <a:lnTo>
                    <a:pt x="1214883" y="7132"/>
                  </a:lnTo>
                  <a:lnTo>
                    <a:pt x="1248171" y="7140"/>
                  </a:lnTo>
                  <a:lnTo>
                    <a:pt x="1280260" y="7143"/>
                  </a:lnTo>
                  <a:lnTo>
                    <a:pt x="1314903" y="9260"/>
                  </a:lnTo>
                  <a:lnTo>
                    <a:pt x="1348186" y="12797"/>
                  </a:lnTo>
                  <a:lnTo>
                    <a:pt x="1378156" y="13846"/>
                  </a:lnTo>
                  <a:lnTo>
                    <a:pt x="1409261" y="14156"/>
                  </a:lnTo>
                  <a:lnTo>
                    <a:pt x="1441496" y="14248"/>
                  </a:lnTo>
                  <a:lnTo>
                    <a:pt x="1471156" y="14276"/>
                  </a:lnTo>
                  <a:lnTo>
                    <a:pt x="1500052" y="14284"/>
                  </a:lnTo>
                  <a:lnTo>
                    <a:pt x="1528722" y="16403"/>
                  </a:lnTo>
                  <a:lnTo>
                    <a:pt x="1557325" y="19941"/>
                  </a:lnTo>
                  <a:lnTo>
                    <a:pt x="1585909" y="20989"/>
                  </a:lnTo>
                  <a:lnTo>
                    <a:pt x="1614487" y="21300"/>
                  </a:lnTo>
                  <a:lnTo>
                    <a:pt x="1648795" y="21405"/>
                  </a:lnTo>
                  <a:lnTo>
                    <a:pt x="1684206" y="21426"/>
                  </a:lnTo>
                  <a:lnTo>
                    <a:pt x="1712315" y="21429"/>
                  </a:lnTo>
                  <a:lnTo>
                    <a:pt x="1740752" y="21430"/>
                  </a:lnTo>
                  <a:lnTo>
                    <a:pt x="1769286" y="21431"/>
                  </a:lnTo>
                  <a:lnTo>
                    <a:pt x="1797849" y="21431"/>
                  </a:lnTo>
                  <a:lnTo>
                    <a:pt x="1825627" y="21431"/>
                  </a:lnTo>
                  <a:lnTo>
                    <a:pt x="1858864" y="21431"/>
                  </a:lnTo>
                  <a:lnTo>
                    <a:pt x="1891977" y="21431"/>
                  </a:lnTo>
                  <a:lnTo>
                    <a:pt x="1917986" y="21431"/>
                  </a:lnTo>
                  <a:lnTo>
                    <a:pt x="1949593" y="21431"/>
                  </a:lnTo>
                  <a:lnTo>
                    <a:pt x="1985217" y="22225"/>
                  </a:lnTo>
                  <a:lnTo>
                    <a:pt x="2019888" y="27085"/>
                  </a:lnTo>
                  <a:lnTo>
                    <a:pt x="2053694" y="28280"/>
                  </a:lnTo>
                  <a:lnTo>
                    <a:pt x="2086036" y="28516"/>
                  </a:lnTo>
                  <a:lnTo>
                    <a:pt x="2120060" y="28563"/>
                  </a:lnTo>
                  <a:lnTo>
                    <a:pt x="2149946" y="28572"/>
                  </a:lnTo>
                  <a:lnTo>
                    <a:pt x="2179574" y="28574"/>
                  </a:lnTo>
                  <a:lnTo>
                    <a:pt x="2210944" y="28575"/>
                  </a:lnTo>
                  <a:lnTo>
                    <a:pt x="2229894" y="30691"/>
                  </a:lnTo>
                  <a:lnTo>
                    <a:pt x="2264707" y="35056"/>
                  </a:lnTo>
                  <a:lnTo>
                    <a:pt x="2296513" y="35631"/>
                  </a:lnTo>
                  <a:lnTo>
                    <a:pt x="2327189" y="35707"/>
                  </a:lnTo>
                  <a:lnTo>
                    <a:pt x="2357364" y="35717"/>
                  </a:lnTo>
                  <a:lnTo>
                    <a:pt x="2393012" y="35719"/>
                  </a:lnTo>
                  <a:lnTo>
                    <a:pt x="2427372" y="35719"/>
                  </a:lnTo>
                  <a:lnTo>
                    <a:pt x="2462125" y="35719"/>
                  </a:lnTo>
                  <a:lnTo>
                    <a:pt x="2494751" y="35719"/>
                  </a:lnTo>
                  <a:lnTo>
                    <a:pt x="2526555" y="35719"/>
                  </a:lnTo>
                  <a:lnTo>
                    <a:pt x="2561695" y="35719"/>
                  </a:lnTo>
                  <a:lnTo>
                    <a:pt x="2578864" y="35719"/>
                  </a:lnTo>
                  <a:lnTo>
                    <a:pt x="2578894" y="69736"/>
                  </a:lnTo>
                  <a:lnTo>
                    <a:pt x="2578100" y="102545"/>
                  </a:lnTo>
                  <a:lnTo>
                    <a:pt x="2572743" y="116387"/>
                  </a:lnTo>
                  <a:lnTo>
                    <a:pt x="2571776" y="148746"/>
                  </a:lnTo>
                  <a:lnTo>
                    <a:pt x="2565270" y="181040"/>
                  </a:lnTo>
                  <a:lnTo>
                    <a:pt x="2564009" y="195281"/>
                  </a:lnTo>
                  <a:lnTo>
                    <a:pt x="2558142" y="218929"/>
                  </a:lnTo>
                  <a:lnTo>
                    <a:pt x="2556870" y="231643"/>
                  </a:lnTo>
                  <a:lnTo>
                    <a:pt x="2551338" y="254881"/>
                  </a:lnTo>
                  <a:lnTo>
                    <a:pt x="2550378" y="288136"/>
                  </a:lnTo>
                  <a:lnTo>
                    <a:pt x="2549542" y="302419"/>
                  </a:lnTo>
                  <a:lnTo>
                    <a:pt x="2543617" y="333640"/>
                  </a:lnTo>
                  <a:lnTo>
                    <a:pt x="2542439" y="352293"/>
                  </a:lnTo>
                  <a:lnTo>
                    <a:pt x="2537532" y="365951"/>
                  </a:lnTo>
                  <a:lnTo>
                    <a:pt x="2535296" y="390309"/>
                  </a:lnTo>
                  <a:lnTo>
                    <a:pt x="2530388" y="400007"/>
                  </a:lnTo>
                  <a:lnTo>
                    <a:pt x="2528291" y="411951"/>
                  </a:lnTo>
                  <a:lnTo>
                    <a:pt x="2522763" y="420069"/>
                  </a:lnTo>
                  <a:lnTo>
                    <a:pt x="2522046" y="424855"/>
                  </a:lnTo>
                  <a:lnTo>
                    <a:pt x="2521151" y="426112"/>
                  </a:lnTo>
                  <a:lnTo>
                    <a:pt x="2519761" y="426949"/>
                  </a:lnTo>
                  <a:lnTo>
                    <a:pt x="2514012" y="428128"/>
                  </a:lnTo>
                  <a:lnTo>
                    <a:pt x="2479825" y="428624"/>
                  </a:lnTo>
                  <a:lnTo>
                    <a:pt x="2445470" y="428625"/>
                  </a:lnTo>
                  <a:lnTo>
                    <a:pt x="2414444" y="428625"/>
                  </a:lnTo>
                  <a:lnTo>
                    <a:pt x="2404998" y="427831"/>
                  </a:lnTo>
                  <a:lnTo>
                    <a:pt x="2376482" y="422143"/>
                  </a:lnTo>
                  <a:lnTo>
                    <a:pt x="2343150" y="421520"/>
                  </a:lnTo>
                  <a:lnTo>
                    <a:pt x="2312458" y="421485"/>
                  </a:lnTo>
                  <a:lnTo>
                    <a:pt x="2279298" y="421481"/>
                  </a:lnTo>
                  <a:lnTo>
                    <a:pt x="2248203" y="421481"/>
                  </a:lnTo>
                  <a:lnTo>
                    <a:pt x="2215007" y="421481"/>
                  </a:lnTo>
                  <a:lnTo>
                    <a:pt x="2205235" y="420687"/>
                  </a:lnTo>
                  <a:lnTo>
                    <a:pt x="2171570" y="414999"/>
                  </a:lnTo>
                  <a:lnTo>
                    <a:pt x="2140148" y="414395"/>
                  </a:lnTo>
                  <a:lnTo>
                    <a:pt x="2121605" y="415148"/>
                  </a:lnTo>
                  <a:lnTo>
                    <a:pt x="2104910" y="418458"/>
                  </a:lnTo>
                  <a:lnTo>
                    <a:pt x="2069234" y="414804"/>
                  </a:lnTo>
                  <a:lnTo>
                    <a:pt x="2033519" y="414378"/>
                  </a:lnTo>
                  <a:lnTo>
                    <a:pt x="2014605" y="413556"/>
                  </a:lnTo>
                  <a:lnTo>
                    <a:pt x="1984874" y="408188"/>
                  </a:lnTo>
                  <a:lnTo>
                    <a:pt x="1952217" y="407324"/>
                  </a:lnTo>
                  <a:lnTo>
                    <a:pt x="1920988" y="407211"/>
                  </a:lnTo>
                  <a:lnTo>
                    <a:pt x="1892959" y="405080"/>
                  </a:lnTo>
                  <a:lnTo>
                    <a:pt x="1858151" y="400712"/>
                  </a:lnTo>
                  <a:lnTo>
                    <a:pt x="1827805" y="400137"/>
                  </a:lnTo>
                  <a:lnTo>
                    <a:pt x="1795067" y="400061"/>
                  </a:lnTo>
                  <a:lnTo>
                    <a:pt x="1777265" y="397937"/>
                  </a:lnTo>
                  <a:lnTo>
                    <a:pt x="1742873" y="393569"/>
                  </a:lnTo>
                  <a:lnTo>
                    <a:pt x="1707330" y="392993"/>
                  </a:lnTo>
                  <a:lnTo>
                    <a:pt x="1677288" y="387263"/>
                  </a:lnTo>
                  <a:lnTo>
                    <a:pt x="1647775" y="385960"/>
                  </a:lnTo>
                  <a:lnTo>
                    <a:pt x="1614167" y="385788"/>
                  </a:lnTo>
                  <a:lnTo>
                    <a:pt x="1581540" y="385765"/>
                  </a:lnTo>
                  <a:lnTo>
                    <a:pt x="1546459" y="385762"/>
                  </a:lnTo>
                  <a:lnTo>
                    <a:pt x="1521675" y="384969"/>
                  </a:lnTo>
                  <a:lnTo>
                    <a:pt x="1491953" y="379612"/>
                  </a:lnTo>
                  <a:lnTo>
                    <a:pt x="1459298" y="378749"/>
                  </a:lnTo>
                  <a:lnTo>
                    <a:pt x="1428863" y="378636"/>
                  </a:lnTo>
                  <a:lnTo>
                    <a:pt x="1397219" y="378619"/>
                  </a:lnTo>
                  <a:lnTo>
                    <a:pt x="1364067" y="378619"/>
                  </a:lnTo>
                  <a:lnTo>
                    <a:pt x="1334340" y="378619"/>
                  </a:lnTo>
                  <a:lnTo>
                    <a:pt x="1300753" y="378619"/>
                  </a:lnTo>
                  <a:lnTo>
                    <a:pt x="1270568" y="378619"/>
                  </a:lnTo>
                  <a:lnTo>
                    <a:pt x="1237851" y="384272"/>
                  </a:lnTo>
                  <a:lnTo>
                    <a:pt x="1226431" y="384306"/>
                  </a:lnTo>
                  <a:lnTo>
                    <a:pt x="1192704" y="379524"/>
                  </a:lnTo>
                  <a:lnTo>
                    <a:pt x="1162902" y="378738"/>
                  </a:lnTo>
                  <a:lnTo>
                    <a:pt x="1129305" y="378634"/>
                  </a:lnTo>
                  <a:lnTo>
                    <a:pt x="1099118" y="378620"/>
                  </a:lnTo>
                  <a:lnTo>
                    <a:pt x="1064285" y="378619"/>
                  </a:lnTo>
                  <a:lnTo>
                    <a:pt x="1033592" y="378619"/>
                  </a:lnTo>
                  <a:lnTo>
                    <a:pt x="999828" y="378619"/>
                  </a:lnTo>
                  <a:lnTo>
                    <a:pt x="970021" y="378619"/>
                  </a:lnTo>
                  <a:lnTo>
                    <a:pt x="936424" y="378619"/>
                  </a:lnTo>
                  <a:lnTo>
                    <a:pt x="906237" y="378619"/>
                  </a:lnTo>
                  <a:lnTo>
                    <a:pt x="871403" y="378619"/>
                  </a:lnTo>
                  <a:lnTo>
                    <a:pt x="836595" y="378619"/>
                  </a:lnTo>
                  <a:lnTo>
                    <a:pt x="806248" y="378619"/>
                  </a:lnTo>
                  <a:lnTo>
                    <a:pt x="777048" y="378619"/>
                  </a:lnTo>
                  <a:lnTo>
                    <a:pt x="742736" y="378619"/>
                  </a:lnTo>
                  <a:lnTo>
                    <a:pt x="707203" y="378619"/>
                  </a:lnTo>
                  <a:lnTo>
                    <a:pt x="677163" y="378619"/>
                  </a:lnTo>
                  <a:lnTo>
                    <a:pt x="642741" y="378619"/>
                  </a:lnTo>
                  <a:lnTo>
                    <a:pt x="607193" y="378619"/>
                  </a:lnTo>
                  <a:lnTo>
                    <a:pt x="577151" y="378619"/>
                  </a:lnTo>
                  <a:lnTo>
                    <a:pt x="542728" y="378619"/>
                  </a:lnTo>
                  <a:lnTo>
                    <a:pt x="510973" y="378619"/>
                  </a:lnTo>
                  <a:lnTo>
                    <a:pt x="480303" y="378619"/>
                  </a:lnTo>
                  <a:lnTo>
                    <a:pt x="449336" y="378619"/>
                  </a:lnTo>
                  <a:lnTo>
                    <a:pt x="414242" y="378619"/>
                  </a:lnTo>
                  <a:lnTo>
                    <a:pt x="384260" y="384272"/>
                  </a:lnTo>
                  <a:lnTo>
                    <a:pt x="354755" y="385566"/>
                  </a:lnTo>
                  <a:lnTo>
                    <a:pt x="324941" y="385736"/>
                  </a:lnTo>
                  <a:lnTo>
                    <a:pt x="292410" y="387875"/>
                  </a:lnTo>
                  <a:lnTo>
                    <a:pt x="262021" y="392243"/>
                  </a:lnTo>
                  <a:lnTo>
                    <a:pt x="237407" y="394892"/>
                  </a:lnTo>
                  <a:lnTo>
                    <a:pt x="217022" y="399031"/>
                  </a:lnTo>
                  <a:lnTo>
                    <a:pt x="181997" y="399960"/>
                  </a:lnTo>
                  <a:lnTo>
                    <a:pt x="146339" y="406193"/>
                  </a:lnTo>
                  <a:lnTo>
                    <a:pt x="111982" y="407929"/>
                  </a:lnTo>
                  <a:lnTo>
                    <a:pt x="83349" y="413670"/>
                  </a:lnTo>
                  <a:lnTo>
                    <a:pt x="47757" y="414320"/>
                  </a:lnTo>
                  <a:lnTo>
                    <a:pt x="14300" y="414337"/>
                  </a:lnTo>
                  <a:lnTo>
                    <a:pt x="0" y="414337"/>
                  </a:lnTo>
                  <a:lnTo>
                    <a:pt x="0" y="421455"/>
                  </a:lnTo>
                  <a:lnTo>
                    <a:pt x="3792" y="421473"/>
                  </a:lnTo>
                  <a:lnTo>
                    <a:pt x="4909" y="422269"/>
                  </a:lnTo>
                  <a:lnTo>
                    <a:pt x="5654" y="423594"/>
                  </a:lnTo>
                  <a:lnTo>
                    <a:pt x="7144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203"/>
          <p:cNvSpPr/>
          <p:nvPr/>
        </p:nvSpPr>
        <p:spPr>
          <a:xfrm>
            <a:off x="4024959" y="3178969"/>
            <a:ext cx="3618855" cy="50002"/>
          </a:xfrm>
          <a:custGeom>
            <a:avLst/>
            <a:gdLst/>
            <a:ahLst/>
            <a:cxnLst/>
            <a:rect l="0" t="0" r="0" b="0"/>
            <a:pathLst>
              <a:path w="3618855" h="50002">
                <a:moveTo>
                  <a:pt x="4116" y="7144"/>
                </a:moveTo>
                <a:lnTo>
                  <a:pt x="0" y="7144"/>
                </a:lnTo>
                <a:lnTo>
                  <a:pt x="34774" y="7937"/>
                </a:lnTo>
                <a:lnTo>
                  <a:pt x="48566" y="12797"/>
                </a:lnTo>
                <a:lnTo>
                  <a:pt x="80409" y="14200"/>
                </a:lnTo>
                <a:lnTo>
                  <a:pt x="114453" y="14282"/>
                </a:lnTo>
                <a:lnTo>
                  <a:pt x="149504" y="14287"/>
                </a:lnTo>
                <a:lnTo>
                  <a:pt x="185165" y="14287"/>
                </a:lnTo>
                <a:lnTo>
                  <a:pt x="218752" y="14287"/>
                </a:lnTo>
                <a:lnTo>
                  <a:pt x="254190" y="12171"/>
                </a:lnTo>
                <a:lnTo>
                  <a:pt x="282731" y="8137"/>
                </a:lnTo>
                <a:lnTo>
                  <a:pt x="316209" y="7340"/>
                </a:lnTo>
                <a:lnTo>
                  <a:pt x="348692" y="7182"/>
                </a:lnTo>
                <a:lnTo>
                  <a:pt x="381655" y="7151"/>
                </a:lnTo>
                <a:lnTo>
                  <a:pt x="416006" y="6351"/>
                </a:lnTo>
                <a:lnTo>
                  <a:pt x="448662" y="1490"/>
                </a:lnTo>
                <a:lnTo>
                  <a:pt x="476088" y="441"/>
                </a:lnTo>
                <a:lnTo>
                  <a:pt x="504322" y="131"/>
                </a:lnTo>
                <a:lnTo>
                  <a:pt x="538514" y="26"/>
                </a:lnTo>
                <a:lnTo>
                  <a:pt x="573903" y="5"/>
                </a:lnTo>
                <a:lnTo>
                  <a:pt x="602007" y="1"/>
                </a:lnTo>
                <a:lnTo>
                  <a:pt x="629650" y="0"/>
                </a:lnTo>
                <a:lnTo>
                  <a:pt x="662842" y="0"/>
                </a:lnTo>
                <a:lnTo>
                  <a:pt x="690361" y="2116"/>
                </a:lnTo>
                <a:lnTo>
                  <a:pt x="718623" y="5653"/>
                </a:lnTo>
                <a:lnTo>
                  <a:pt x="747105" y="6702"/>
                </a:lnTo>
                <a:lnTo>
                  <a:pt x="781381" y="10849"/>
                </a:lnTo>
                <a:lnTo>
                  <a:pt x="816786" y="13608"/>
                </a:lnTo>
                <a:lnTo>
                  <a:pt x="844894" y="14086"/>
                </a:lnTo>
                <a:lnTo>
                  <a:pt x="873330" y="14228"/>
                </a:lnTo>
                <a:lnTo>
                  <a:pt x="901864" y="15063"/>
                </a:lnTo>
                <a:lnTo>
                  <a:pt x="931221" y="19192"/>
                </a:lnTo>
                <a:lnTo>
                  <a:pt x="963909" y="20767"/>
                </a:lnTo>
                <a:lnTo>
                  <a:pt x="994054" y="21235"/>
                </a:lnTo>
                <a:lnTo>
                  <a:pt x="1023095" y="21373"/>
                </a:lnTo>
                <a:lnTo>
                  <a:pt x="1051808" y="21413"/>
                </a:lnTo>
                <a:lnTo>
                  <a:pt x="1080424" y="21426"/>
                </a:lnTo>
                <a:lnTo>
                  <a:pt x="1109011" y="21429"/>
                </a:lnTo>
                <a:lnTo>
                  <a:pt x="1137590" y="21430"/>
                </a:lnTo>
                <a:lnTo>
                  <a:pt x="1166166" y="21431"/>
                </a:lnTo>
                <a:lnTo>
                  <a:pt x="1194741" y="21431"/>
                </a:lnTo>
                <a:lnTo>
                  <a:pt x="1223316" y="21431"/>
                </a:lnTo>
                <a:lnTo>
                  <a:pt x="1251891" y="21431"/>
                </a:lnTo>
                <a:lnTo>
                  <a:pt x="1280466" y="21431"/>
                </a:lnTo>
                <a:lnTo>
                  <a:pt x="1309041" y="20637"/>
                </a:lnTo>
                <a:lnTo>
                  <a:pt x="1337616" y="16521"/>
                </a:lnTo>
                <a:lnTo>
                  <a:pt x="1366191" y="14949"/>
                </a:lnTo>
                <a:lnTo>
                  <a:pt x="1395560" y="14483"/>
                </a:lnTo>
                <a:lnTo>
                  <a:pt x="1428250" y="14345"/>
                </a:lnTo>
                <a:lnTo>
                  <a:pt x="1458398" y="13511"/>
                </a:lnTo>
                <a:lnTo>
                  <a:pt x="1487438" y="9383"/>
                </a:lnTo>
                <a:lnTo>
                  <a:pt x="1516945" y="7807"/>
                </a:lnTo>
                <a:lnTo>
                  <a:pt x="1549677" y="7340"/>
                </a:lnTo>
                <a:lnTo>
                  <a:pt x="1579836" y="7202"/>
                </a:lnTo>
                <a:lnTo>
                  <a:pt x="1609674" y="7161"/>
                </a:lnTo>
                <a:lnTo>
                  <a:pt x="1642504" y="7149"/>
                </a:lnTo>
                <a:lnTo>
                  <a:pt x="1673486" y="7144"/>
                </a:lnTo>
                <a:lnTo>
                  <a:pt x="1706655" y="7144"/>
                </a:lnTo>
                <a:lnTo>
                  <a:pt x="1737738" y="7144"/>
                </a:lnTo>
                <a:lnTo>
                  <a:pt x="1770937" y="7144"/>
                </a:lnTo>
                <a:lnTo>
                  <a:pt x="1801234" y="7144"/>
                </a:lnTo>
                <a:lnTo>
                  <a:pt x="1831113" y="7144"/>
                </a:lnTo>
                <a:lnTo>
                  <a:pt x="1864749" y="7144"/>
                </a:lnTo>
                <a:lnTo>
                  <a:pt x="1899057" y="7144"/>
                </a:lnTo>
                <a:lnTo>
                  <a:pt x="1930476" y="7144"/>
                </a:lnTo>
                <a:lnTo>
                  <a:pt x="1964570" y="7144"/>
                </a:lnTo>
                <a:lnTo>
                  <a:pt x="1999012" y="7937"/>
                </a:lnTo>
                <a:lnTo>
                  <a:pt x="2030473" y="12053"/>
                </a:lnTo>
                <a:lnTo>
                  <a:pt x="2064577" y="13625"/>
                </a:lnTo>
                <a:lnTo>
                  <a:pt x="2099023" y="14091"/>
                </a:lnTo>
                <a:lnTo>
                  <a:pt x="2130484" y="14229"/>
                </a:lnTo>
                <a:lnTo>
                  <a:pt x="2163795" y="14270"/>
                </a:lnTo>
                <a:lnTo>
                  <a:pt x="2194921" y="15076"/>
                </a:lnTo>
                <a:lnTo>
                  <a:pt x="2228131" y="19195"/>
                </a:lnTo>
                <a:lnTo>
                  <a:pt x="2259226" y="20768"/>
                </a:lnTo>
                <a:lnTo>
                  <a:pt x="2293222" y="22028"/>
                </a:lnTo>
                <a:lnTo>
                  <a:pt x="2327637" y="26282"/>
                </a:lnTo>
                <a:lnTo>
                  <a:pt x="2359089" y="27896"/>
                </a:lnTo>
                <a:lnTo>
                  <a:pt x="2393190" y="28373"/>
                </a:lnTo>
                <a:lnTo>
                  <a:pt x="2427637" y="28515"/>
                </a:lnTo>
                <a:lnTo>
                  <a:pt x="2459098" y="28557"/>
                </a:lnTo>
                <a:lnTo>
                  <a:pt x="2493202" y="29363"/>
                </a:lnTo>
                <a:lnTo>
                  <a:pt x="2528442" y="33482"/>
                </a:lnTo>
                <a:lnTo>
                  <a:pt x="2564019" y="35056"/>
                </a:lnTo>
                <a:lnTo>
                  <a:pt x="2598903" y="36316"/>
                </a:lnTo>
                <a:lnTo>
                  <a:pt x="2630492" y="40570"/>
                </a:lnTo>
                <a:lnTo>
                  <a:pt x="2663842" y="42183"/>
                </a:lnTo>
                <a:lnTo>
                  <a:pt x="2694978" y="42661"/>
                </a:lnTo>
                <a:lnTo>
                  <a:pt x="2728986" y="42803"/>
                </a:lnTo>
                <a:lnTo>
                  <a:pt x="2763404" y="42844"/>
                </a:lnTo>
                <a:lnTo>
                  <a:pt x="2794063" y="42857"/>
                </a:lnTo>
                <a:lnTo>
                  <a:pt x="2824049" y="42861"/>
                </a:lnTo>
                <a:lnTo>
                  <a:pt x="2857718" y="42862"/>
                </a:lnTo>
                <a:lnTo>
                  <a:pt x="2892034" y="42862"/>
                </a:lnTo>
                <a:lnTo>
                  <a:pt x="2922663" y="42862"/>
                </a:lnTo>
                <a:lnTo>
                  <a:pt x="2952641" y="42862"/>
                </a:lnTo>
                <a:lnTo>
                  <a:pt x="2985512" y="42862"/>
                </a:lnTo>
                <a:lnTo>
                  <a:pt x="3015713" y="42862"/>
                </a:lnTo>
                <a:lnTo>
                  <a:pt x="3045564" y="42862"/>
                </a:lnTo>
                <a:lnTo>
                  <a:pt x="3078397" y="43656"/>
                </a:lnTo>
                <a:lnTo>
                  <a:pt x="3109380" y="47771"/>
                </a:lnTo>
                <a:lnTo>
                  <a:pt x="3142548" y="49344"/>
                </a:lnTo>
                <a:lnTo>
                  <a:pt x="3172838" y="49810"/>
                </a:lnTo>
                <a:lnTo>
                  <a:pt x="3201921" y="49948"/>
                </a:lnTo>
                <a:lnTo>
                  <a:pt x="3230645" y="49988"/>
                </a:lnTo>
                <a:lnTo>
                  <a:pt x="3259265" y="50001"/>
                </a:lnTo>
                <a:lnTo>
                  <a:pt x="3288647" y="49211"/>
                </a:lnTo>
                <a:lnTo>
                  <a:pt x="3320548" y="45096"/>
                </a:lnTo>
                <a:lnTo>
                  <a:pt x="3355583" y="43303"/>
                </a:lnTo>
                <a:lnTo>
                  <a:pt x="3383421" y="42993"/>
                </a:lnTo>
                <a:lnTo>
                  <a:pt x="3411777" y="42901"/>
                </a:lnTo>
                <a:lnTo>
                  <a:pt x="3446011" y="42870"/>
                </a:lnTo>
                <a:lnTo>
                  <a:pt x="3476496" y="42863"/>
                </a:lnTo>
                <a:lnTo>
                  <a:pt x="3510152" y="40746"/>
                </a:lnTo>
                <a:lnTo>
                  <a:pt x="3542303" y="36380"/>
                </a:lnTo>
                <a:lnTo>
                  <a:pt x="3576817" y="35777"/>
                </a:lnTo>
                <a:lnTo>
                  <a:pt x="3611199" y="35719"/>
                </a:lnTo>
                <a:lnTo>
                  <a:pt x="3618854" y="357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Shape-204"/>
          <p:cNvSpPr/>
          <p:nvPr/>
        </p:nvSpPr>
        <p:spPr>
          <a:xfrm>
            <a:off x="928688" y="3636169"/>
            <a:ext cx="3427978" cy="92870"/>
          </a:xfrm>
          <a:custGeom>
            <a:avLst/>
            <a:gdLst/>
            <a:ahLst/>
            <a:cxnLst/>
            <a:rect l="0" t="0" r="0" b="0"/>
            <a:pathLst>
              <a:path w="3427978" h="92870">
                <a:moveTo>
                  <a:pt x="0" y="57150"/>
                </a:moveTo>
                <a:lnTo>
                  <a:pt x="0" y="60942"/>
                </a:lnTo>
                <a:lnTo>
                  <a:pt x="793" y="62059"/>
                </a:lnTo>
                <a:lnTo>
                  <a:pt x="2116" y="62803"/>
                </a:lnTo>
                <a:lnTo>
                  <a:pt x="3792" y="63300"/>
                </a:lnTo>
                <a:lnTo>
                  <a:pt x="4909" y="64425"/>
                </a:lnTo>
                <a:lnTo>
                  <a:pt x="6150" y="67791"/>
                </a:lnTo>
                <a:lnTo>
                  <a:pt x="7275" y="69007"/>
                </a:lnTo>
                <a:lnTo>
                  <a:pt x="10641" y="70357"/>
                </a:lnTo>
                <a:lnTo>
                  <a:pt x="23695" y="73412"/>
                </a:lnTo>
                <a:lnTo>
                  <a:pt x="34272" y="77050"/>
                </a:lnTo>
                <a:lnTo>
                  <a:pt x="67691" y="83431"/>
                </a:lnTo>
                <a:lnTo>
                  <a:pt x="102545" y="86317"/>
                </a:lnTo>
                <a:lnTo>
                  <a:pt x="138187" y="92189"/>
                </a:lnTo>
                <a:lnTo>
                  <a:pt x="171773" y="92779"/>
                </a:lnTo>
                <a:lnTo>
                  <a:pt x="207211" y="92856"/>
                </a:lnTo>
                <a:lnTo>
                  <a:pt x="235752" y="92866"/>
                </a:lnTo>
                <a:lnTo>
                  <a:pt x="269229" y="92868"/>
                </a:lnTo>
                <a:lnTo>
                  <a:pt x="301713" y="92869"/>
                </a:lnTo>
                <a:lnTo>
                  <a:pt x="329109" y="92869"/>
                </a:lnTo>
                <a:lnTo>
                  <a:pt x="357334" y="92869"/>
                </a:lnTo>
                <a:lnTo>
                  <a:pt x="385806" y="92869"/>
                </a:lnTo>
                <a:lnTo>
                  <a:pt x="420078" y="92869"/>
                </a:lnTo>
                <a:lnTo>
                  <a:pt x="446289" y="92869"/>
                </a:lnTo>
                <a:lnTo>
                  <a:pt x="477956" y="92869"/>
                </a:lnTo>
                <a:lnTo>
                  <a:pt x="508681" y="92869"/>
                </a:lnTo>
                <a:lnTo>
                  <a:pt x="537894" y="92869"/>
                </a:lnTo>
                <a:lnTo>
                  <a:pt x="566658" y="92869"/>
                </a:lnTo>
                <a:lnTo>
                  <a:pt x="599081" y="92869"/>
                </a:lnTo>
                <a:lnTo>
                  <a:pt x="630031" y="92869"/>
                </a:lnTo>
                <a:lnTo>
                  <a:pt x="663102" y="92869"/>
                </a:lnTo>
                <a:lnTo>
                  <a:pt x="694244" y="89076"/>
                </a:lnTo>
                <a:lnTo>
                  <a:pt x="727372" y="86718"/>
                </a:lnTo>
                <a:lnTo>
                  <a:pt x="762323" y="86019"/>
                </a:lnTo>
                <a:lnTo>
                  <a:pt x="797814" y="85812"/>
                </a:lnTo>
                <a:lnTo>
                  <a:pt x="829673" y="85750"/>
                </a:lnTo>
                <a:lnTo>
                  <a:pt x="863013" y="85733"/>
                </a:lnTo>
                <a:lnTo>
                  <a:pt x="898027" y="89519"/>
                </a:lnTo>
                <a:lnTo>
                  <a:pt x="929745" y="91876"/>
                </a:lnTo>
                <a:lnTo>
                  <a:pt x="963044" y="92575"/>
                </a:lnTo>
                <a:lnTo>
                  <a:pt x="998045" y="92781"/>
                </a:lnTo>
                <a:lnTo>
                  <a:pt x="1029759" y="92843"/>
                </a:lnTo>
                <a:lnTo>
                  <a:pt x="1063056" y="92861"/>
                </a:lnTo>
                <a:lnTo>
                  <a:pt x="1098058" y="89074"/>
                </a:lnTo>
                <a:lnTo>
                  <a:pt x="1133564" y="86717"/>
                </a:lnTo>
                <a:lnTo>
                  <a:pt x="1169220" y="86019"/>
                </a:lnTo>
                <a:lnTo>
                  <a:pt x="1201128" y="85812"/>
                </a:lnTo>
                <a:lnTo>
                  <a:pt x="1234482" y="85750"/>
                </a:lnTo>
                <a:lnTo>
                  <a:pt x="1265708" y="81940"/>
                </a:lnTo>
                <a:lnTo>
                  <a:pt x="1298861" y="79576"/>
                </a:lnTo>
                <a:lnTo>
                  <a:pt x="1333820" y="78876"/>
                </a:lnTo>
                <a:lnTo>
                  <a:pt x="1365521" y="78668"/>
                </a:lnTo>
                <a:lnTo>
                  <a:pt x="1395022" y="78607"/>
                </a:lnTo>
                <a:lnTo>
                  <a:pt x="1418522" y="78593"/>
                </a:lnTo>
                <a:lnTo>
                  <a:pt x="1443254" y="77792"/>
                </a:lnTo>
                <a:lnTo>
                  <a:pt x="1475822" y="73673"/>
                </a:lnTo>
                <a:lnTo>
                  <a:pt x="1509460" y="72100"/>
                </a:lnTo>
                <a:lnTo>
                  <a:pt x="1539888" y="71633"/>
                </a:lnTo>
                <a:lnTo>
                  <a:pt x="1569806" y="71496"/>
                </a:lnTo>
                <a:lnTo>
                  <a:pt x="1602659" y="70661"/>
                </a:lnTo>
                <a:lnTo>
                  <a:pt x="1633648" y="66533"/>
                </a:lnTo>
                <a:lnTo>
                  <a:pt x="1666819" y="64957"/>
                </a:lnTo>
                <a:lnTo>
                  <a:pt x="1697109" y="63696"/>
                </a:lnTo>
                <a:lnTo>
                  <a:pt x="1726985" y="59442"/>
                </a:lnTo>
                <a:lnTo>
                  <a:pt x="1759827" y="57829"/>
                </a:lnTo>
                <a:lnTo>
                  <a:pt x="1790019" y="57351"/>
                </a:lnTo>
                <a:lnTo>
                  <a:pt x="1819073" y="57209"/>
                </a:lnTo>
                <a:lnTo>
                  <a:pt x="1848583" y="57167"/>
                </a:lnTo>
                <a:lnTo>
                  <a:pt x="1881316" y="56361"/>
                </a:lnTo>
                <a:lnTo>
                  <a:pt x="1911476" y="52242"/>
                </a:lnTo>
                <a:lnTo>
                  <a:pt x="1940520" y="50668"/>
                </a:lnTo>
                <a:lnTo>
                  <a:pt x="1968441" y="49409"/>
                </a:lnTo>
                <a:lnTo>
                  <a:pt x="2003844" y="44390"/>
                </a:lnTo>
                <a:lnTo>
                  <a:pt x="2034917" y="43315"/>
                </a:lnTo>
                <a:lnTo>
                  <a:pt x="2064232" y="42997"/>
                </a:lnTo>
                <a:lnTo>
                  <a:pt x="2093026" y="42902"/>
                </a:lnTo>
                <a:lnTo>
                  <a:pt x="2123782" y="42874"/>
                </a:lnTo>
                <a:lnTo>
                  <a:pt x="2155915" y="40749"/>
                </a:lnTo>
                <a:lnTo>
                  <a:pt x="2185543" y="37209"/>
                </a:lnTo>
                <a:lnTo>
                  <a:pt x="2214430" y="36160"/>
                </a:lnTo>
                <a:lnTo>
                  <a:pt x="2243098" y="33732"/>
                </a:lnTo>
                <a:lnTo>
                  <a:pt x="2271701" y="30103"/>
                </a:lnTo>
                <a:lnTo>
                  <a:pt x="2302400" y="29028"/>
                </a:lnTo>
                <a:lnTo>
                  <a:pt x="2334515" y="28709"/>
                </a:lnTo>
                <a:lnTo>
                  <a:pt x="2364139" y="28614"/>
                </a:lnTo>
                <a:lnTo>
                  <a:pt x="2395141" y="26470"/>
                </a:lnTo>
                <a:lnTo>
                  <a:pt x="2427346" y="22924"/>
                </a:lnTo>
                <a:lnTo>
                  <a:pt x="2456996" y="21873"/>
                </a:lnTo>
                <a:lnTo>
                  <a:pt x="2485890" y="21562"/>
                </a:lnTo>
                <a:lnTo>
                  <a:pt x="2516677" y="21470"/>
                </a:lnTo>
                <a:lnTo>
                  <a:pt x="2548817" y="21443"/>
                </a:lnTo>
                <a:lnTo>
                  <a:pt x="2578449" y="21434"/>
                </a:lnTo>
                <a:lnTo>
                  <a:pt x="2609453" y="21432"/>
                </a:lnTo>
                <a:lnTo>
                  <a:pt x="2641658" y="21431"/>
                </a:lnTo>
                <a:lnTo>
                  <a:pt x="2671309" y="21431"/>
                </a:lnTo>
                <a:lnTo>
                  <a:pt x="2702319" y="19314"/>
                </a:lnTo>
                <a:lnTo>
                  <a:pt x="2734526" y="15777"/>
                </a:lnTo>
                <a:lnTo>
                  <a:pt x="2764178" y="14729"/>
                </a:lnTo>
                <a:lnTo>
                  <a:pt x="2793071" y="14418"/>
                </a:lnTo>
                <a:lnTo>
                  <a:pt x="2821741" y="14326"/>
                </a:lnTo>
                <a:lnTo>
                  <a:pt x="2850344" y="12182"/>
                </a:lnTo>
                <a:lnTo>
                  <a:pt x="2878927" y="8636"/>
                </a:lnTo>
                <a:lnTo>
                  <a:pt x="2907505" y="7586"/>
                </a:lnTo>
                <a:lnTo>
                  <a:pt x="2936081" y="7274"/>
                </a:lnTo>
                <a:lnTo>
                  <a:pt x="2964656" y="7182"/>
                </a:lnTo>
                <a:lnTo>
                  <a:pt x="2993231" y="7155"/>
                </a:lnTo>
                <a:lnTo>
                  <a:pt x="3021806" y="7147"/>
                </a:lnTo>
                <a:lnTo>
                  <a:pt x="3050381" y="7144"/>
                </a:lnTo>
                <a:lnTo>
                  <a:pt x="3078956" y="7144"/>
                </a:lnTo>
                <a:lnTo>
                  <a:pt x="3107531" y="7144"/>
                </a:lnTo>
                <a:lnTo>
                  <a:pt x="3141838" y="7144"/>
                </a:lnTo>
                <a:lnTo>
                  <a:pt x="3172339" y="7144"/>
                </a:lnTo>
                <a:lnTo>
                  <a:pt x="3205999" y="7144"/>
                </a:lnTo>
                <a:lnTo>
                  <a:pt x="3235813" y="7144"/>
                </a:lnTo>
                <a:lnTo>
                  <a:pt x="3269679" y="7144"/>
                </a:lnTo>
                <a:lnTo>
                  <a:pt x="3300275" y="7144"/>
                </a:lnTo>
                <a:lnTo>
                  <a:pt x="3330066" y="7144"/>
                </a:lnTo>
                <a:lnTo>
                  <a:pt x="3361962" y="7144"/>
                </a:lnTo>
                <a:lnTo>
                  <a:pt x="3380229" y="7144"/>
                </a:lnTo>
                <a:lnTo>
                  <a:pt x="3385628" y="5027"/>
                </a:lnTo>
                <a:lnTo>
                  <a:pt x="3390674" y="2234"/>
                </a:lnTo>
                <a:lnTo>
                  <a:pt x="3400380" y="441"/>
                </a:lnTo>
                <a:lnTo>
                  <a:pt x="3427977" y="0"/>
                </a:lnTo>
                <a:lnTo>
                  <a:pt x="3422759" y="0"/>
                </a:lnTo>
                <a:lnTo>
                  <a:pt x="3422257" y="2116"/>
                </a:lnTo>
                <a:lnTo>
                  <a:pt x="3421856" y="714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SMARTInkShape-Group143"/>
          <p:cNvGrpSpPr/>
          <p:nvPr/>
        </p:nvGrpSpPr>
        <p:grpSpPr>
          <a:xfrm>
            <a:off x="1874690" y="3021806"/>
            <a:ext cx="2783036" cy="628651"/>
            <a:chOff x="1874690" y="3021806"/>
            <a:chExt cx="2783036" cy="628651"/>
          </a:xfrm>
        </p:grpSpPr>
        <p:sp>
          <p:nvSpPr>
            <p:cNvPr id="141" name="SMARTInkShape-205"/>
            <p:cNvSpPr/>
            <p:nvPr/>
          </p:nvSpPr>
          <p:spPr>
            <a:xfrm>
              <a:off x="1874690" y="3243263"/>
              <a:ext cx="2454424" cy="407194"/>
            </a:xfrm>
            <a:custGeom>
              <a:avLst/>
              <a:gdLst/>
              <a:ahLst/>
              <a:cxnLst/>
              <a:rect l="0" t="0" r="0" b="0"/>
              <a:pathLst>
                <a:path w="2454424" h="407194">
                  <a:moveTo>
                    <a:pt x="25548" y="392906"/>
                  </a:moveTo>
                  <a:lnTo>
                    <a:pt x="18491" y="392906"/>
                  </a:lnTo>
                  <a:lnTo>
                    <a:pt x="18404" y="358767"/>
                  </a:lnTo>
                  <a:lnTo>
                    <a:pt x="18404" y="325486"/>
                  </a:lnTo>
                  <a:lnTo>
                    <a:pt x="18404" y="289831"/>
                  </a:lnTo>
                  <a:lnTo>
                    <a:pt x="18404" y="257135"/>
                  </a:lnTo>
                  <a:lnTo>
                    <a:pt x="17610" y="233357"/>
                  </a:lnTo>
                  <a:lnTo>
                    <a:pt x="11922" y="204787"/>
                  </a:lnTo>
                  <a:lnTo>
                    <a:pt x="12250" y="190500"/>
                  </a:lnTo>
                  <a:lnTo>
                    <a:pt x="17436" y="170479"/>
                  </a:lnTo>
                  <a:lnTo>
                    <a:pt x="11663" y="135600"/>
                  </a:lnTo>
                  <a:lnTo>
                    <a:pt x="11271" y="101684"/>
                  </a:lnTo>
                  <a:lnTo>
                    <a:pt x="10467" y="83416"/>
                  </a:lnTo>
                  <a:lnTo>
                    <a:pt x="5109" y="69379"/>
                  </a:lnTo>
                  <a:lnTo>
                    <a:pt x="4120" y="35719"/>
                  </a:lnTo>
                  <a:lnTo>
                    <a:pt x="4116" y="7239"/>
                  </a:lnTo>
                  <a:lnTo>
                    <a:pt x="0" y="7162"/>
                  </a:lnTo>
                  <a:lnTo>
                    <a:pt x="10206" y="7143"/>
                  </a:lnTo>
                  <a:lnTo>
                    <a:pt x="17318" y="13294"/>
                  </a:lnTo>
                  <a:lnTo>
                    <a:pt x="21874" y="13992"/>
                  </a:lnTo>
                  <a:lnTo>
                    <a:pt x="42244" y="14279"/>
                  </a:lnTo>
                  <a:lnTo>
                    <a:pt x="46991" y="16400"/>
                  </a:lnTo>
                  <a:lnTo>
                    <a:pt x="49368" y="18077"/>
                  </a:lnTo>
                  <a:lnTo>
                    <a:pt x="60298" y="20437"/>
                  </a:lnTo>
                  <a:lnTo>
                    <a:pt x="94678" y="21413"/>
                  </a:lnTo>
                  <a:lnTo>
                    <a:pt x="130239" y="21430"/>
                  </a:lnTo>
                  <a:lnTo>
                    <a:pt x="161413" y="21431"/>
                  </a:lnTo>
                  <a:lnTo>
                    <a:pt x="194475" y="20637"/>
                  </a:lnTo>
                  <a:lnTo>
                    <a:pt x="216342" y="15280"/>
                  </a:lnTo>
                  <a:lnTo>
                    <a:pt x="249402" y="14345"/>
                  </a:lnTo>
                  <a:lnTo>
                    <a:pt x="284840" y="14290"/>
                  </a:lnTo>
                  <a:lnTo>
                    <a:pt x="297157" y="13494"/>
                  </a:lnTo>
                  <a:lnTo>
                    <a:pt x="330482" y="7585"/>
                  </a:lnTo>
                  <a:lnTo>
                    <a:pt x="363001" y="7169"/>
                  </a:lnTo>
                  <a:lnTo>
                    <a:pt x="398164" y="7146"/>
                  </a:lnTo>
                  <a:lnTo>
                    <a:pt x="430775" y="7143"/>
                  </a:lnTo>
                  <a:lnTo>
                    <a:pt x="461204" y="7143"/>
                  </a:lnTo>
                  <a:lnTo>
                    <a:pt x="490974" y="7143"/>
                  </a:lnTo>
                  <a:lnTo>
                    <a:pt x="523636" y="7143"/>
                  </a:lnTo>
                  <a:lnTo>
                    <a:pt x="554866" y="6350"/>
                  </a:lnTo>
                  <a:lnTo>
                    <a:pt x="586201" y="993"/>
                  </a:lnTo>
                  <a:lnTo>
                    <a:pt x="618932" y="130"/>
                  </a:lnTo>
                  <a:lnTo>
                    <a:pt x="654257" y="17"/>
                  </a:lnTo>
                  <a:lnTo>
                    <a:pt x="686131" y="2"/>
                  </a:lnTo>
                  <a:lnTo>
                    <a:pt x="718933" y="0"/>
                  </a:lnTo>
                  <a:lnTo>
                    <a:pt x="754268" y="0"/>
                  </a:lnTo>
                  <a:lnTo>
                    <a:pt x="789937" y="0"/>
                  </a:lnTo>
                  <a:lnTo>
                    <a:pt x="825648" y="0"/>
                  </a:lnTo>
                  <a:lnTo>
                    <a:pt x="860573" y="0"/>
                  </a:lnTo>
                  <a:lnTo>
                    <a:pt x="894726" y="0"/>
                  </a:lnTo>
                  <a:lnTo>
                    <a:pt x="930377" y="0"/>
                  </a:lnTo>
                  <a:lnTo>
                    <a:pt x="962000" y="0"/>
                  </a:lnTo>
                  <a:lnTo>
                    <a:pt x="997179" y="0"/>
                  </a:lnTo>
                  <a:lnTo>
                    <a:pt x="1032827" y="0"/>
                  </a:lnTo>
                  <a:lnTo>
                    <a:pt x="1063627" y="0"/>
                  </a:lnTo>
                  <a:lnTo>
                    <a:pt x="1097405" y="0"/>
                  </a:lnTo>
                  <a:lnTo>
                    <a:pt x="1127213" y="0"/>
                  </a:lnTo>
                  <a:lnTo>
                    <a:pt x="1161605" y="0"/>
                  </a:lnTo>
                  <a:lnTo>
                    <a:pt x="1190018" y="2116"/>
                  </a:lnTo>
                  <a:lnTo>
                    <a:pt x="1224909" y="6481"/>
                  </a:lnTo>
                  <a:lnTo>
                    <a:pt x="1255266" y="7056"/>
                  </a:lnTo>
                  <a:lnTo>
                    <a:pt x="1288006" y="7132"/>
                  </a:lnTo>
                  <a:lnTo>
                    <a:pt x="1319245" y="7142"/>
                  </a:lnTo>
                  <a:lnTo>
                    <a:pt x="1354374" y="7143"/>
                  </a:lnTo>
                  <a:lnTo>
                    <a:pt x="1384361" y="7143"/>
                  </a:lnTo>
                  <a:lnTo>
                    <a:pt x="1413867" y="7143"/>
                  </a:lnTo>
                  <a:lnTo>
                    <a:pt x="1443681" y="7143"/>
                  </a:lnTo>
                  <a:lnTo>
                    <a:pt x="1474096" y="12797"/>
                  </a:lnTo>
                  <a:lnTo>
                    <a:pt x="1504236" y="14091"/>
                  </a:lnTo>
                  <a:lnTo>
                    <a:pt x="1539954" y="14270"/>
                  </a:lnTo>
                  <a:lnTo>
                    <a:pt x="1575673" y="14285"/>
                  </a:lnTo>
                  <a:lnTo>
                    <a:pt x="1611316" y="14287"/>
                  </a:lnTo>
                  <a:lnTo>
                    <a:pt x="1645676" y="14287"/>
                  </a:lnTo>
                  <a:lnTo>
                    <a:pt x="1677739" y="14287"/>
                  </a:lnTo>
                  <a:lnTo>
                    <a:pt x="1710940" y="14287"/>
                  </a:lnTo>
                  <a:lnTo>
                    <a:pt x="1742967" y="14287"/>
                  </a:lnTo>
                  <a:lnTo>
                    <a:pt x="1778257" y="13493"/>
                  </a:lnTo>
                  <a:lnTo>
                    <a:pt x="1813938" y="7805"/>
                  </a:lnTo>
                  <a:lnTo>
                    <a:pt x="1849653" y="7201"/>
                  </a:lnTo>
                  <a:lnTo>
                    <a:pt x="1884578" y="7148"/>
                  </a:lnTo>
                  <a:lnTo>
                    <a:pt x="1914609" y="7143"/>
                  </a:lnTo>
                  <a:lnTo>
                    <a:pt x="1949723" y="7143"/>
                  </a:lnTo>
                  <a:lnTo>
                    <a:pt x="1980480" y="7143"/>
                  </a:lnTo>
                  <a:lnTo>
                    <a:pt x="2012647" y="7143"/>
                  </a:lnTo>
                  <a:lnTo>
                    <a:pt x="2044914" y="7143"/>
                  </a:lnTo>
                  <a:lnTo>
                    <a:pt x="2078189" y="7143"/>
                  </a:lnTo>
                  <a:lnTo>
                    <a:pt x="2091680" y="6350"/>
                  </a:lnTo>
                  <a:lnTo>
                    <a:pt x="2105869" y="1489"/>
                  </a:lnTo>
                  <a:lnTo>
                    <a:pt x="2137627" y="58"/>
                  </a:lnTo>
                  <a:lnTo>
                    <a:pt x="2169732" y="2"/>
                  </a:lnTo>
                  <a:lnTo>
                    <a:pt x="2203093" y="0"/>
                  </a:lnTo>
                  <a:lnTo>
                    <a:pt x="2238750" y="0"/>
                  </a:lnTo>
                  <a:lnTo>
                    <a:pt x="2270759" y="0"/>
                  </a:lnTo>
                  <a:lnTo>
                    <a:pt x="2305704" y="0"/>
                  </a:lnTo>
                  <a:lnTo>
                    <a:pt x="2339669" y="0"/>
                  </a:lnTo>
                  <a:lnTo>
                    <a:pt x="2363927" y="0"/>
                  </a:lnTo>
                  <a:lnTo>
                    <a:pt x="2368694" y="2116"/>
                  </a:lnTo>
                  <a:lnTo>
                    <a:pt x="2374429" y="6150"/>
                  </a:lnTo>
                  <a:lnTo>
                    <a:pt x="2381868" y="7056"/>
                  </a:lnTo>
                  <a:lnTo>
                    <a:pt x="2386446" y="7117"/>
                  </a:lnTo>
                  <a:lnTo>
                    <a:pt x="2387674" y="7920"/>
                  </a:lnTo>
                  <a:lnTo>
                    <a:pt x="2388492" y="9248"/>
                  </a:lnTo>
                  <a:lnTo>
                    <a:pt x="2390033" y="13992"/>
                  </a:lnTo>
                  <a:lnTo>
                    <a:pt x="2396976" y="21129"/>
                  </a:lnTo>
                  <a:lnTo>
                    <a:pt x="2397273" y="54787"/>
                  </a:lnTo>
                  <a:lnTo>
                    <a:pt x="2397273" y="90487"/>
                  </a:lnTo>
                  <a:lnTo>
                    <a:pt x="2397273" y="122831"/>
                  </a:lnTo>
                  <a:lnTo>
                    <a:pt x="2399389" y="128146"/>
                  </a:lnTo>
                  <a:lnTo>
                    <a:pt x="2402182" y="133153"/>
                  </a:lnTo>
                  <a:lnTo>
                    <a:pt x="2404548" y="140435"/>
                  </a:lnTo>
                  <a:lnTo>
                    <a:pt x="2409130" y="147620"/>
                  </a:lnTo>
                  <a:lnTo>
                    <a:pt x="2410840" y="154776"/>
                  </a:lnTo>
                  <a:lnTo>
                    <a:pt x="2411465" y="166687"/>
                  </a:lnTo>
                  <a:lnTo>
                    <a:pt x="2413634" y="171449"/>
                  </a:lnTo>
                  <a:lnTo>
                    <a:pt x="2417702" y="177182"/>
                  </a:lnTo>
                  <a:lnTo>
                    <a:pt x="2419299" y="184018"/>
                  </a:lnTo>
                  <a:lnTo>
                    <a:pt x="2423554" y="190696"/>
                  </a:lnTo>
                  <a:lnTo>
                    <a:pt x="2425394" y="200063"/>
                  </a:lnTo>
                  <a:lnTo>
                    <a:pt x="2425545" y="202432"/>
                  </a:lnTo>
                  <a:lnTo>
                    <a:pt x="2426440" y="204011"/>
                  </a:lnTo>
                  <a:lnTo>
                    <a:pt x="2427830" y="205063"/>
                  </a:lnTo>
                  <a:lnTo>
                    <a:pt x="2429550" y="205764"/>
                  </a:lnTo>
                  <a:lnTo>
                    <a:pt x="2430697" y="207026"/>
                  </a:lnTo>
                  <a:lnTo>
                    <a:pt x="2434655" y="214754"/>
                  </a:lnTo>
                  <a:lnTo>
                    <a:pt x="2437699" y="219271"/>
                  </a:lnTo>
                  <a:lnTo>
                    <a:pt x="2439814" y="227214"/>
                  </a:lnTo>
                  <a:lnTo>
                    <a:pt x="2444981" y="234029"/>
                  </a:lnTo>
                  <a:lnTo>
                    <a:pt x="2446976" y="241563"/>
                  </a:lnTo>
                  <a:lnTo>
                    <a:pt x="2447252" y="252714"/>
                  </a:lnTo>
                  <a:lnTo>
                    <a:pt x="2448054" y="254201"/>
                  </a:lnTo>
                  <a:lnTo>
                    <a:pt x="2449384" y="255192"/>
                  </a:lnTo>
                  <a:lnTo>
                    <a:pt x="2451063" y="255853"/>
                  </a:lnTo>
                  <a:lnTo>
                    <a:pt x="2452183" y="257087"/>
                  </a:lnTo>
                  <a:lnTo>
                    <a:pt x="2453427" y="260575"/>
                  </a:lnTo>
                  <a:lnTo>
                    <a:pt x="2454423" y="294526"/>
                  </a:lnTo>
                  <a:lnTo>
                    <a:pt x="2454423" y="300028"/>
                  </a:lnTo>
                  <a:lnTo>
                    <a:pt x="2450630" y="300035"/>
                  </a:lnTo>
                  <a:lnTo>
                    <a:pt x="2449513" y="300829"/>
                  </a:lnTo>
                  <a:lnTo>
                    <a:pt x="2448769" y="302153"/>
                  </a:lnTo>
                  <a:lnTo>
                    <a:pt x="2447573" y="306187"/>
                  </a:lnTo>
                  <a:lnTo>
                    <a:pt x="2445292" y="306739"/>
                  </a:lnTo>
                  <a:lnTo>
                    <a:pt x="2411647" y="307180"/>
                  </a:lnTo>
                  <a:lnTo>
                    <a:pt x="2377626" y="307181"/>
                  </a:lnTo>
                  <a:lnTo>
                    <a:pt x="2342387" y="307181"/>
                  </a:lnTo>
                  <a:lnTo>
                    <a:pt x="2335044" y="309297"/>
                  </a:lnTo>
                  <a:lnTo>
                    <a:pt x="2328340" y="312090"/>
                  </a:lnTo>
                  <a:lnTo>
                    <a:pt x="2297128" y="314194"/>
                  </a:lnTo>
                  <a:lnTo>
                    <a:pt x="2263915" y="314317"/>
                  </a:lnTo>
                  <a:lnTo>
                    <a:pt x="2244871" y="315117"/>
                  </a:lnTo>
                  <a:lnTo>
                    <a:pt x="2216298" y="320806"/>
                  </a:lnTo>
                  <a:lnTo>
                    <a:pt x="2192632" y="322203"/>
                  </a:lnTo>
                  <a:lnTo>
                    <a:pt x="2170759" y="327611"/>
                  </a:lnTo>
                  <a:lnTo>
                    <a:pt x="2147202" y="330597"/>
                  </a:lnTo>
                  <a:lnTo>
                    <a:pt x="2132942" y="334227"/>
                  </a:lnTo>
                  <a:lnTo>
                    <a:pt x="2097257" y="335666"/>
                  </a:lnTo>
                  <a:lnTo>
                    <a:pt x="2064683" y="335748"/>
                  </a:lnTo>
                  <a:lnTo>
                    <a:pt x="2030606" y="342237"/>
                  </a:lnTo>
                  <a:lnTo>
                    <a:pt x="1997225" y="342860"/>
                  </a:lnTo>
                  <a:lnTo>
                    <a:pt x="1987699" y="343676"/>
                  </a:lnTo>
                  <a:lnTo>
                    <a:pt x="1954213" y="349380"/>
                  </a:lnTo>
                  <a:lnTo>
                    <a:pt x="1918772" y="350004"/>
                  </a:lnTo>
                  <a:lnTo>
                    <a:pt x="1885311" y="350041"/>
                  </a:lnTo>
                  <a:lnTo>
                    <a:pt x="1850578" y="350043"/>
                  </a:lnTo>
                  <a:lnTo>
                    <a:pt x="1816306" y="350043"/>
                  </a:lnTo>
                  <a:lnTo>
                    <a:pt x="1801977" y="350837"/>
                  </a:lnTo>
                  <a:lnTo>
                    <a:pt x="1772592" y="356525"/>
                  </a:lnTo>
                  <a:lnTo>
                    <a:pt x="1738329" y="357128"/>
                  </a:lnTo>
                  <a:lnTo>
                    <a:pt x="1704368" y="357184"/>
                  </a:lnTo>
                  <a:lnTo>
                    <a:pt x="1687936" y="359303"/>
                  </a:lnTo>
                  <a:lnTo>
                    <a:pt x="1658302" y="363889"/>
                  </a:lnTo>
                  <a:lnTo>
                    <a:pt x="1626097" y="364292"/>
                  </a:lnTo>
                  <a:lnTo>
                    <a:pt x="1591549" y="364327"/>
                  </a:lnTo>
                  <a:lnTo>
                    <a:pt x="1559471" y="364330"/>
                  </a:lnTo>
                  <a:lnTo>
                    <a:pt x="1526188" y="364331"/>
                  </a:lnTo>
                  <a:lnTo>
                    <a:pt x="1491545" y="364331"/>
                  </a:lnTo>
                  <a:lnTo>
                    <a:pt x="1481171" y="363537"/>
                  </a:lnTo>
                  <a:lnTo>
                    <a:pt x="1447066" y="357849"/>
                  </a:lnTo>
                  <a:lnTo>
                    <a:pt x="1411489" y="357246"/>
                  </a:lnTo>
                  <a:lnTo>
                    <a:pt x="1381770" y="357195"/>
                  </a:lnTo>
                  <a:lnTo>
                    <a:pt x="1349114" y="357188"/>
                  </a:lnTo>
                  <a:lnTo>
                    <a:pt x="1313769" y="357187"/>
                  </a:lnTo>
                  <a:lnTo>
                    <a:pt x="1282059" y="357187"/>
                  </a:lnTo>
                  <a:lnTo>
                    <a:pt x="1252679" y="357187"/>
                  </a:lnTo>
                  <a:lnTo>
                    <a:pt x="1218344" y="357980"/>
                  </a:lnTo>
                  <a:lnTo>
                    <a:pt x="1182807" y="363337"/>
                  </a:lnTo>
                  <a:lnTo>
                    <a:pt x="1152767" y="364200"/>
                  </a:lnTo>
                  <a:lnTo>
                    <a:pt x="1118344" y="364313"/>
                  </a:lnTo>
                  <a:lnTo>
                    <a:pt x="1082796" y="364328"/>
                  </a:lnTo>
                  <a:lnTo>
                    <a:pt x="1052755" y="364330"/>
                  </a:lnTo>
                  <a:lnTo>
                    <a:pt x="1018332" y="364331"/>
                  </a:lnTo>
                  <a:lnTo>
                    <a:pt x="986576" y="364331"/>
                  </a:lnTo>
                  <a:lnTo>
                    <a:pt x="953790" y="366447"/>
                  </a:lnTo>
                  <a:lnTo>
                    <a:pt x="918458" y="370812"/>
                  </a:lnTo>
                  <a:lnTo>
                    <a:pt x="882790" y="371387"/>
                  </a:lnTo>
                  <a:lnTo>
                    <a:pt x="852732" y="371462"/>
                  </a:lnTo>
                  <a:lnTo>
                    <a:pt x="819101" y="372267"/>
                  </a:lnTo>
                  <a:lnTo>
                    <a:pt x="788910" y="377625"/>
                  </a:lnTo>
                  <a:lnTo>
                    <a:pt x="756192" y="378488"/>
                  </a:lnTo>
                  <a:lnTo>
                    <a:pt x="724955" y="378601"/>
                  </a:lnTo>
                  <a:lnTo>
                    <a:pt x="689827" y="378616"/>
                  </a:lnTo>
                  <a:lnTo>
                    <a:pt x="659840" y="378618"/>
                  </a:lnTo>
                  <a:lnTo>
                    <a:pt x="626118" y="378618"/>
                  </a:lnTo>
                  <a:lnTo>
                    <a:pt x="609365" y="380735"/>
                  </a:lnTo>
                  <a:lnTo>
                    <a:pt x="573954" y="385321"/>
                  </a:lnTo>
                  <a:lnTo>
                    <a:pt x="538262" y="385723"/>
                  </a:lnTo>
                  <a:lnTo>
                    <a:pt x="504662" y="385759"/>
                  </a:lnTo>
                  <a:lnTo>
                    <a:pt x="473530" y="385762"/>
                  </a:lnTo>
                  <a:lnTo>
                    <a:pt x="443868" y="385762"/>
                  </a:lnTo>
                  <a:lnTo>
                    <a:pt x="411660" y="385762"/>
                  </a:lnTo>
                  <a:lnTo>
                    <a:pt x="377993" y="385762"/>
                  </a:lnTo>
                  <a:lnTo>
                    <a:pt x="344636" y="392243"/>
                  </a:lnTo>
                  <a:lnTo>
                    <a:pt x="311945" y="392847"/>
                  </a:lnTo>
                  <a:lnTo>
                    <a:pt x="277753" y="392903"/>
                  </a:lnTo>
                  <a:lnTo>
                    <a:pt x="244610" y="393699"/>
                  </a:lnTo>
                  <a:lnTo>
                    <a:pt x="216047" y="399387"/>
                  </a:lnTo>
                  <a:lnTo>
                    <a:pt x="184098" y="400024"/>
                  </a:lnTo>
                  <a:lnTo>
                    <a:pt x="152607" y="400049"/>
                  </a:lnTo>
                  <a:lnTo>
                    <a:pt x="124501" y="400050"/>
                  </a:lnTo>
                  <a:lnTo>
                    <a:pt x="119004" y="402166"/>
                  </a:lnTo>
                  <a:lnTo>
                    <a:pt x="116427" y="403842"/>
                  </a:lnTo>
                  <a:lnTo>
                    <a:pt x="105215" y="406200"/>
                  </a:lnTo>
                  <a:lnTo>
                    <a:pt x="69940" y="407181"/>
                  </a:lnTo>
                  <a:lnTo>
                    <a:pt x="35078" y="407193"/>
                  </a:lnTo>
                  <a:lnTo>
                    <a:pt x="4117" y="407193"/>
                  </a:lnTo>
                  <a:lnTo>
                    <a:pt x="8232" y="407193"/>
                  </a:lnTo>
                  <a:lnTo>
                    <a:pt x="4116" y="407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06"/>
            <p:cNvSpPr/>
            <p:nvPr/>
          </p:nvSpPr>
          <p:spPr>
            <a:xfrm>
              <a:off x="4514850" y="3021806"/>
              <a:ext cx="50007" cy="264320"/>
            </a:xfrm>
            <a:custGeom>
              <a:avLst/>
              <a:gdLst/>
              <a:ahLst/>
              <a:cxnLst/>
              <a:rect l="0" t="0" r="0" b="0"/>
              <a:pathLst>
                <a:path w="50007" h="264320">
                  <a:moveTo>
                    <a:pt x="0" y="0"/>
                  </a:moveTo>
                  <a:lnTo>
                    <a:pt x="0" y="17000"/>
                  </a:lnTo>
                  <a:lnTo>
                    <a:pt x="6947" y="48228"/>
                  </a:lnTo>
                  <a:lnTo>
                    <a:pt x="7879" y="59622"/>
                  </a:lnTo>
                  <a:lnTo>
                    <a:pt x="12786" y="73102"/>
                  </a:lnTo>
                  <a:lnTo>
                    <a:pt x="16272" y="100159"/>
                  </a:lnTo>
                  <a:lnTo>
                    <a:pt x="19903" y="114343"/>
                  </a:lnTo>
                  <a:lnTo>
                    <a:pt x="21342" y="147640"/>
                  </a:lnTo>
                  <a:lnTo>
                    <a:pt x="22208" y="165894"/>
                  </a:lnTo>
                  <a:lnTo>
                    <a:pt x="27082" y="180084"/>
                  </a:lnTo>
                  <a:lnTo>
                    <a:pt x="30249" y="193323"/>
                  </a:lnTo>
                  <a:lnTo>
                    <a:pt x="34099" y="207300"/>
                  </a:lnTo>
                  <a:lnTo>
                    <a:pt x="36449" y="233089"/>
                  </a:lnTo>
                  <a:lnTo>
                    <a:pt x="41360" y="242833"/>
                  </a:lnTo>
                  <a:lnTo>
                    <a:pt x="42837" y="262907"/>
                  </a:lnTo>
                  <a:lnTo>
                    <a:pt x="43639" y="263378"/>
                  </a:lnTo>
                  <a:lnTo>
                    <a:pt x="50006" y="26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07"/>
            <p:cNvSpPr/>
            <p:nvPr/>
          </p:nvSpPr>
          <p:spPr>
            <a:xfrm>
              <a:off x="4414838" y="3164681"/>
              <a:ext cx="242888" cy="128588"/>
            </a:xfrm>
            <a:custGeom>
              <a:avLst/>
              <a:gdLst/>
              <a:ahLst/>
              <a:cxnLst/>
              <a:rect l="0" t="0" r="0" b="0"/>
              <a:pathLst>
                <a:path w="242888" h="128588">
                  <a:moveTo>
                    <a:pt x="0" y="0"/>
                  </a:moveTo>
                  <a:lnTo>
                    <a:pt x="0" y="10642"/>
                  </a:lnTo>
                  <a:lnTo>
                    <a:pt x="2116" y="14784"/>
                  </a:lnTo>
                  <a:lnTo>
                    <a:pt x="11391" y="26259"/>
                  </a:lnTo>
                  <a:lnTo>
                    <a:pt x="12999" y="30985"/>
                  </a:lnTo>
                  <a:lnTo>
                    <a:pt x="14222" y="32563"/>
                  </a:lnTo>
                  <a:lnTo>
                    <a:pt x="31046" y="45539"/>
                  </a:lnTo>
                  <a:lnTo>
                    <a:pt x="59531" y="80878"/>
                  </a:lnTo>
                  <a:lnTo>
                    <a:pt x="92868" y="114300"/>
                  </a:lnTo>
                  <a:lnTo>
                    <a:pt x="105745" y="127177"/>
                  </a:lnTo>
                  <a:lnTo>
                    <a:pt x="108646" y="127961"/>
                  </a:lnTo>
                  <a:lnTo>
                    <a:pt x="121147" y="128587"/>
                  </a:lnTo>
                  <a:lnTo>
                    <a:pt x="131360" y="118645"/>
                  </a:lnTo>
                  <a:lnTo>
                    <a:pt x="133788" y="114115"/>
                  </a:lnTo>
                  <a:lnTo>
                    <a:pt x="135661" y="109455"/>
                  </a:lnTo>
                  <a:lnTo>
                    <a:pt x="159570" y="77192"/>
                  </a:lnTo>
                  <a:lnTo>
                    <a:pt x="195214" y="48289"/>
                  </a:lnTo>
                  <a:lnTo>
                    <a:pt x="214171" y="35410"/>
                  </a:lnTo>
                  <a:lnTo>
                    <a:pt x="219011" y="31612"/>
                  </a:lnTo>
                  <a:lnTo>
                    <a:pt x="223809" y="29925"/>
                  </a:lnTo>
                  <a:lnTo>
                    <a:pt x="225406" y="28681"/>
                  </a:lnTo>
                  <a:lnTo>
                    <a:pt x="228447" y="23933"/>
                  </a:lnTo>
                  <a:lnTo>
                    <a:pt x="234625" y="21761"/>
                  </a:lnTo>
                  <a:lnTo>
                    <a:pt x="242887" y="21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SMARTInkShape-208"/>
          <p:cNvSpPr/>
          <p:nvPr/>
        </p:nvSpPr>
        <p:spPr>
          <a:xfrm>
            <a:off x="4764881" y="3679162"/>
            <a:ext cx="3307528" cy="57020"/>
          </a:xfrm>
          <a:custGeom>
            <a:avLst/>
            <a:gdLst/>
            <a:ahLst/>
            <a:cxnLst/>
            <a:rect l="0" t="0" r="0" b="0"/>
            <a:pathLst>
              <a:path w="3307528" h="57020">
                <a:moveTo>
                  <a:pt x="0" y="28444"/>
                </a:moveTo>
                <a:lnTo>
                  <a:pt x="16793" y="28444"/>
                </a:lnTo>
                <a:lnTo>
                  <a:pt x="21486" y="30561"/>
                </a:lnTo>
                <a:lnTo>
                  <a:pt x="23849" y="32236"/>
                </a:lnTo>
                <a:lnTo>
                  <a:pt x="43957" y="34926"/>
                </a:lnTo>
                <a:lnTo>
                  <a:pt x="74500" y="35529"/>
                </a:lnTo>
                <a:lnTo>
                  <a:pt x="107560" y="35580"/>
                </a:lnTo>
                <a:lnTo>
                  <a:pt x="136605" y="35586"/>
                </a:lnTo>
                <a:lnTo>
                  <a:pt x="172093" y="35588"/>
                </a:lnTo>
                <a:lnTo>
                  <a:pt x="205885" y="35588"/>
                </a:lnTo>
                <a:lnTo>
                  <a:pt x="235805" y="35588"/>
                </a:lnTo>
                <a:lnTo>
                  <a:pt x="266012" y="35588"/>
                </a:lnTo>
                <a:lnTo>
                  <a:pt x="295071" y="35588"/>
                </a:lnTo>
                <a:lnTo>
                  <a:pt x="323790" y="35588"/>
                </a:lnTo>
                <a:lnTo>
                  <a:pt x="356200" y="35588"/>
                </a:lnTo>
                <a:lnTo>
                  <a:pt x="390938" y="35588"/>
                </a:lnTo>
                <a:lnTo>
                  <a:pt x="426366" y="35588"/>
                </a:lnTo>
                <a:lnTo>
                  <a:pt x="461999" y="31796"/>
                </a:lnTo>
                <a:lnTo>
                  <a:pt x="493899" y="29438"/>
                </a:lnTo>
                <a:lnTo>
                  <a:pt x="527253" y="28738"/>
                </a:lnTo>
                <a:lnTo>
                  <a:pt x="562271" y="28531"/>
                </a:lnTo>
                <a:lnTo>
                  <a:pt x="597782" y="28470"/>
                </a:lnTo>
                <a:lnTo>
                  <a:pt x="629646" y="28452"/>
                </a:lnTo>
                <a:lnTo>
                  <a:pt x="662988" y="28446"/>
                </a:lnTo>
                <a:lnTo>
                  <a:pt x="694210" y="28445"/>
                </a:lnTo>
                <a:lnTo>
                  <a:pt x="723570" y="28444"/>
                </a:lnTo>
                <a:lnTo>
                  <a:pt x="752377" y="28444"/>
                </a:lnTo>
                <a:lnTo>
                  <a:pt x="784813" y="24652"/>
                </a:lnTo>
                <a:lnTo>
                  <a:pt x="815768" y="22294"/>
                </a:lnTo>
                <a:lnTo>
                  <a:pt x="845048" y="21595"/>
                </a:lnTo>
                <a:lnTo>
                  <a:pt x="873831" y="21388"/>
                </a:lnTo>
                <a:lnTo>
                  <a:pt x="902468" y="21326"/>
                </a:lnTo>
                <a:lnTo>
                  <a:pt x="931061" y="21308"/>
                </a:lnTo>
                <a:lnTo>
                  <a:pt x="959642" y="17510"/>
                </a:lnTo>
                <a:lnTo>
                  <a:pt x="988219" y="15150"/>
                </a:lnTo>
                <a:lnTo>
                  <a:pt x="1016794" y="14452"/>
                </a:lnTo>
                <a:lnTo>
                  <a:pt x="1050778" y="14215"/>
                </a:lnTo>
                <a:lnTo>
                  <a:pt x="1081103" y="14174"/>
                </a:lnTo>
                <a:lnTo>
                  <a:pt x="1115603" y="14160"/>
                </a:lnTo>
                <a:lnTo>
                  <a:pt x="1143349" y="12041"/>
                </a:lnTo>
                <a:lnTo>
                  <a:pt x="1171678" y="8503"/>
                </a:lnTo>
                <a:lnTo>
                  <a:pt x="1200180" y="7454"/>
                </a:lnTo>
                <a:lnTo>
                  <a:pt x="1234463" y="7100"/>
                </a:lnTo>
                <a:lnTo>
                  <a:pt x="1269869" y="7030"/>
                </a:lnTo>
                <a:lnTo>
                  <a:pt x="1297977" y="7018"/>
                </a:lnTo>
                <a:lnTo>
                  <a:pt x="1326414" y="7014"/>
                </a:lnTo>
                <a:lnTo>
                  <a:pt x="1354949" y="7013"/>
                </a:lnTo>
                <a:lnTo>
                  <a:pt x="1382718" y="7013"/>
                </a:lnTo>
                <a:lnTo>
                  <a:pt x="1415953" y="7013"/>
                </a:lnTo>
                <a:lnTo>
                  <a:pt x="1443479" y="7013"/>
                </a:lnTo>
                <a:lnTo>
                  <a:pt x="1471743" y="7013"/>
                </a:lnTo>
                <a:lnTo>
                  <a:pt x="1500226" y="7013"/>
                </a:lnTo>
                <a:lnTo>
                  <a:pt x="1528774" y="7013"/>
                </a:lnTo>
                <a:lnTo>
                  <a:pt x="1563072" y="7013"/>
                </a:lnTo>
                <a:lnTo>
                  <a:pt x="1598481" y="7013"/>
                </a:lnTo>
                <a:lnTo>
                  <a:pt x="1626590" y="7013"/>
                </a:lnTo>
                <a:lnTo>
                  <a:pt x="1654233" y="7013"/>
                </a:lnTo>
                <a:lnTo>
                  <a:pt x="1685310" y="7013"/>
                </a:lnTo>
                <a:lnTo>
                  <a:pt x="1718171" y="7013"/>
                </a:lnTo>
                <a:lnTo>
                  <a:pt x="1745839" y="7013"/>
                </a:lnTo>
                <a:lnTo>
                  <a:pt x="1777928" y="6220"/>
                </a:lnTo>
                <a:lnTo>
                  <a:pt x="1809314" y="1359"/>
                </a:lnTo>
                <a:lnTo>
                  <a:pt x="1836521" y="311"/>
                </a:lnTo>
                <a:lnTo>
                  <a:pt x="1864690" y="0"/>
                </a:lnTo>
                <a:lnTo>
                  <a:pt x="1898860" y="3687"/>
                </a:lnTo>
                <a:lnTo>
                  <a:pt x="1933450" y="6356"/>
                </a:lnTo>
                <a:lnTo>
                  <a:pt x="1966153" y="6883"/>
                </a:lnTo>
                <a:lnTo>
                  <a:pt x="1993586" y="6974"/>
                </a:lnTo>
                <a:lnTo>
                  <a:pt x="2021824" y="7001"/>
                </a:lnTo>
                <a:lnTo>
                  <a:pt x="2056017" y="10803"/>
                </a:lnTo>
                <a:lnTo>
                  <a:pt x="2091405" y="13494"/>
                </a:lnTo>
                <a:lnTo>
                  <a:pt x="2119510" y="13961"/>
                </a:lnTo>
                <a:lnTo>
                  <a:pt x="2147946" y="14098"/>
                </a:lnTo>
                <a:lnTo>
                  <a:pt x="2175686" y="14139"/>
                </a:lnTo>
                <a:lnTo>
                  <a:pt x="2206795" y="14153"/>
                </a:lnTo>
                <a:lnTo>
                  <a:pt x="2239663" y="14156"/>
                </a:lnTo>
                <a:lnTo>
                  <a:pt x="2271820" y="14157"/>
                </a:lnTo>
                <a:lnTo>
                  <a:pt x="2305806" y="14157"/>
                </a:lnTo>
                <a:lnTo>
                  <a:pt x="2335686" y="14157"/>
                </a:lnTo>
                <a:lnTo>
                  <a:pt x="2365312" y="14950"/>
                </a:lnTo>
                <a:lnTo>
                  <a:pt x="2398798" y="19810"/>
                </a:lnTo>
                <a:lnTo>
                  <a:pt x="2428578" y="21006"/>
                </a:lnTo>
                <a:lnTo>
                  <a:pt x="2457391" y="21242"/>
                </a:lnTo>
                <a:lnTo>
                  <a:pt x="2486013" y="21288"/>
                </a:lnTo>
                <a:lnTo>
                  <a:pt x="2514597" y="21298"/>
                </a:lnTo>
                <a:lnTo>
                  <a:pt x="2543969" y="26210"/>
                </a:lnTo>
                <a:lnTo>
                  <a:pt x="2577405" y="28003"/>
                </a:lnTo>
                <a:lnTo>
                  <a:pt x="2607175" y="28357"/>
                </a:lnTo>
                <a:lnTo>
                  <a:pt x="2635987" y="28427"/>
                </a:lnTo>
                <a:lnTo>
                  <a:pt x="2664607" y="28441"/>
                </a:lnTo>
                <a:lnTo>
                  <a:pt x="2693191" y="28444"/>
                </a:lnTo>
                <a:lnTo>
                  <a:pt x="2726796" y="28444"/>
                </a:lnTo>
                <a:lnTo>
                  <a:pt x="2762265" y="33353"/>
                </a:lnTo>
                <a:lnTo>
                  <a:pt x="2793992" y="35293"/>
                </a:lnTo>
                <a:lnTo>
                  <a:pt x="2829028" y="35549"/>
                </a:lnTo>
                <a:lnTo>
                  <a:pt x="2864658" y="35583"/>
                </a:lnTo>
                <a:lnTo>
                  <a:pt x="2900364" y="35588"/>
                </a:lnTo>
                <a:lnTo>
                  <a:pt x="2930427" y="41242"/>
                </a:lnTo>
                <a:lnTo>
                  <a:pt x="2959943" y="42536"/>
                </a:lnTo>
                <a:lnTo>
                  <a:pt x="2989759" y="42706"/>
                </a:lnTo>
                <a:lnTo>
                  <a:pt x="3020173" y="42728"/>
                </a:lnTo>
                <a:lnTo>
                  <a:pt x="3052354" y="42732"/>
                </a:lnTo>
                <a:lnTo>
                  <a:pt x="3085647" y="42732"/>
                </a:lnTo>
                <a:lnTo>
                  <a:pt x="3119411" y="42732"/>
                </a:lnTo>
                <a:lnTo>
                  <a:pt x="3151802" y="42732"/>
                </a:lnTo>
                <a:lnTo>
                  <a:pt x="3183438" y="42732"/>
                </a:lnTo>
                <a:lnTo>
                  <a:pt x="3217051" y="42732"/>
                </a:lnTo>
                <a:lnTo>
                  <a:pt x="3231351" y="43525"/>
                </a:lnTo>
                <a:lnTo>
                  <a:pt x="3259039" y="49434"/>
                </a:lnTo>
                <a:lnTo>
                  <a:pt x="3293224" y="49872"/>
                </a:lnTo>
                <a:lnTo>
                  <a:pt x="3307458" y="49876"/>
                </a:lnTo>
                <a:lnTo>
                  <a:pt x="3307527" y="53668"/>
                </a:lnTo>
                <a:lnTo>
                  <a:pt x="3306743" y="54785"/>
                </a:lnTo>
                <a:lnTo>
                  <a:pt x="3305427" y="55529"/>
                </a:lnTo>
                <a:lnTo>
                  <a:pt x="3300413" y="570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209"/>
          <p:cNvSpPr/>
          <p:nvPr/>
        </p:nvSpPr>
        <p:spPr>
          <a:xfrm>
            <a:off x="4536368" y="4114800"/>
            <a:ext cx="2550233" cy="128589"/>
          </a:xfrm>
          <a:custGeom>
            <a:avLst/>
            <a:gdLst/>
            <a:ahLst/>
            <a:cxnLst/>
            <a:rect l="0" t="0" r="0" b="0"/>
            <a:pathLst>
              <a:path w="2550233" h="128589">
                <a:moveTo>
                  <a:pt x="7057" y="57150"/>
                </a:moveTo>
                <a:lnTo>
                  <a:pt x="208" y="57150"/>
                </a:lnTo>
                <a:lnTo>
                  <a:pt x="0" y="60942"/>
                </a:lnTo>
                <a:lnTo>
                  <a:pt x="766" y="62059"/>
                </a:lnTo>
                <a:lnTo>
                  <a:pt x="2068" y="62804"/>
                </a:lnTo>
                <a:lnTo>
                  <a:pt x="7194" y="64098"/>
                </a:lnTo>
                <a:lnTo>
                  <a:pt x="16914" y="64268"/>
                </a:lnTo>
                <a:lnTo>
                  <a:pt x="27617" y="60494"/>
                </a:lnTo>
                <a:lnTo>
                  <a:pt x="42347" y="51936"/>
                </a:lnTo>
                <a:lnTo>
                  <a:pt x="73994" y="45172"/>
                </a:lnTo>
                <a:lnTo>
                  <a:pt x="107240" y="42271"/>
                </a:lnTo>
                <a:lnTo>
                  <a:pt x="139419" y="36399"/>
                </a:lnTo>
                <a:lnTo>
                  <a:pt x="168346" y="33736"/>
                </a:lnTo>
                <a:lnTo>
                  <a:pt x="188990" y="30104"/>
                </a:lnTo>
                <a:lnTo>
                  <a:pt x="220618" y="25085"/>
                </a:lnTo>
                <a:lnTo>
                  <a:pt x="250590" y="22153"/>
                </a:lnTo>
                <a:lnTo>
                  <a:pt x="286261" y="19457"/>
                </a:lnTo>
                <a:lnTo>
                  <a:pt x="314415" y="15819"/>
                </a:lnTo>
                <a:lnTo>
                  <a:pt x="342866" y="12625"/>
                </a:lnTo>
                <a:lnTo>
                  <a:pt x="371405" y="8768"/>
                </a:lnTo>
                <a:lnTo>
                  <a:pt x="399968" y="7625"/>
                </a:lnTo>
                <a:lnTo>
                  <a:pt x="430656" y="7286"/>
                </a:lnTo>
                <a:lnTo>
                  <a:pt x="462768" y="7186"/>
                </a:lnTo>
                <a:lnTo>
                  <a:pt x="494508" y="7156"/>
                </a:lnTo>
                <a:lnTo>
                  <a:pt x="526931" y="7147"/>
                </a:lnTo>
                <a:lnTo>
                  <a:pt x="558762" y="7145"/>
                </a:lnTo>
                <a:lnTo>
                  <a:pt x="593329" y="7144"/>
                </a:lnTo>
                <a:lnTo>
                  <a:pt x="626591" y="7144"/>
                </a:lnTo>
                <a:lnTo>
                  <a:pt x="658671" y="5027"/>
                </a:lnTo>
                <a:lnTo>
                  <a:pt x="693311" y="1490"/>
                </a:lnTo>
                <a:lnTo>
                  <a:pt x="728710" y="441"/>
                </a:lnTo>
                <a:lnTo>
                  <a:pt x="762217" y="131"/>
                </a:lnTo>
                <a:lnTo>
                  <a:pt x="794371" y="39"/>
                </a:lnTo>
                <a:lnTo>
                  <a:pt x="829033" y="12"/>
                </a:lnTo>
                <a:lnTo>
                  <a:pt x="864438" y="3"/>
                </a:lnTo>
                <a:lnTo>
                  <a:pt x="900065" y="1"/>
                </a:lnTo>
                <a:lnTo>
                  <a:pt x="924649" y="0"/>
                </a:lnTo>
                <a:lnTo>
                  <a:pt x="951451" y="0"/>
                </a:lnTo>
                <a:lnTo>
                  <a:pt x="977121" y="0"/>
                </a:lnTo>
                <a:lnTo>
                  <a:pt x="1002553" y="0"/>
                </a:lnTo>
                <a:lnTo>
                  <a:pt x="1029731" y="0"/>
                </a:lnTo>
                <a:lnTo>
                  <a:pt x="1055568" y="0"/>
                </a:lnTo>
                <a:lnTo>
                  <a:pt x="1080280" y="0"/>
                </a:lnTo>
                <a:lnTo>
                  <a:pt x="1104493" y="0"/>
                </a:lnTo>
                <a:lnTo>
                  <a:pt x="1128483" y="0"/>
                </a:lnTo>
                <a:lnTo>
                  <a:pt x="1153168" y="0"/>
                </a:lnTo>
                <a:lnTo>
                  <a:pt x="1180015" y="0"/>
                </a:lnTo>
                <a:lnTo>
                  <a:pt x="1205705" y="2117"/>
                </a:lnTo>
                <a:lnTo>
                  <a:pt x="1231145" y="4909"/>
                </a:lnTo>
                <a:lnTo>
                  <a:pt x="1258328" y="6150"/>
                </a:lnTo>
                <a:lnTo>
                  <a:pt x="1284165" y="6702"/>
                </a:lnTo>
                <a:lnTo>
                  <a:pt x="1309674" y="6948"/>
                </a:lnTo>
                <a:lnTo>
                  <a:pt x="1336885" y="7057"/>
                </a:lnTo>
                <a:lnTo>
                  <a:pt x="1364854" y="9222"/>
                </a:lnTo>
                <a:lnTo>
                  <a:pt x="1393160" y="12036"/>
                </a:lnTo>
                <a:lnTo>
                  <a:pt x="1421616" y="13287"/>
                </a:lnTo>
                <a:lnTo>
                  <a:pt x="1450137" y="13843"/>
                </a:lnTo>
                <a:lnTo>
                  <a:pt x="1477896" y="14883"/>
                </a:lnTo>
                <a:lnTo>
                  <a:pt x="1503460" y="17992"/>
                </a:lnTo>
                <a:lnTo>
                  <a:pt x="1530169" y="19903"/>
                </a:lnTo>
                <a:lnTo>
                  <a:pt x="1557120" y="20752"/>
                </a:lnTo>
                <a:lnTo>
                  <a:pt x="1582328" y="21129"/>
                </a:lnTo>
                <a:lnTo>
                  <a:pt x="1608877" y="23414"/>
                </a:lnTo>
                <a:lnTo>
                  <a:pt x="1636552" y="26281"/>
                </a:lnTo>
                <a:lnTo>
                  <a:pt x="1664728" y="27556"/>
                </a:lnTo>
                <a:lnTo>
                  <a:pt x="1693123" y="30239"/>
                </a:lnTo>
                <a:lnTo>
                  <a:pt x="1721620" y="33283"/>
                </a:lnTo>
                <a:lnTo>
                  <a:pt x="1750160" y="34636"/>
                </a:lnTo>
                <a:lnTo>
                  <a:pt x="1778718" y="37354"/>
                </a:lnTo>
                <a:lnTo>
                  <a:pt x="1807287" y="40414"/>
                </a:lnTo>
                <a:lnTo>
                  <a:pt x="1835859" y="41774"/>
                </a:lnTo>
                <a:lnTo>
                  <a:pt x="1864432" y="44495"/>
                </a:lnTo>
                <a:lnTo>
                  <a:pt x="1893007" y="47557"/>
                </a:lnTo>
                <a:lnTo>
                  <a:pt x="1921582" y="48918"/>
                </a:lnTo>
                <a:lnTo>
                  <a:pt x="1948040" y="51639"/>
                </a:lnTo>
                <a:lnTo>
                  <a:pt x="1974616" y="54701"/>
                </a:lnTo>
                <a:lnTo>
                  <a:pt x="2004948" y="56062"/>
                </a:lnTo>
                <a:lnTo>
                  <a:pt x="2032716" y="56666"/>
                </a:lnTo>
                <a:lnTo>
                  <a:pt x="2059081" y="57729"/>
                </a:lnTo>
                <a:lnTo>
                  <a:pt x="2086674" y="60847"/>
                </a:lnTo>
                <a:lnTo>
                  <a:pt x="2112696" y="62762"/>
                </a:lnTo>
                <a:lnTo>
                  <a:pt x="2138284" y="64407"/>
                </a:lnTo>
                <a:lnTo>
                  <a:pt x="2165531" y="67784"/>
                </a:lnTo>
                <a:lnTo>
                  <a:pt x="2191400" y="71930"/>
                </a:lnTo>
                <a:lnTo>
                  <a:pt x="2216126" y="75625"/>
                </a:lnTo>
                <a:lnTo>
                  <a:pt x="2240345" y="77267"/>
                </a:lnTo>
                <a:lnTo>
                  <a:pt x="2266455" y="80114"/>
                </a:lnTo>
                <a:lnTo>
                  <a:pt x="2293140" y="83231"/>
                </a:lnTo>
                <a:lnTo>
                  <a:pt x="2318229" y="84617"/>
                </a:lnTo>
                <a:lnTo>
                  <a:pt x="2350874" y="89189"/>
                </a:lnTo>
                <a:lnTo>
                  <a:pt x="2380656" y="91778"/>
                </a:lnTo>
                <a:lnTo>
                  <a:pt x="2409587" y="96338"/>
                </a:lnTo>
                <a:lnTo>
                  <a:pt x="2442899" y="100080"/>
                </a:lnTo>
                <a:lnTo>
                  <a:pt x="2477113" y="105523"/>
                </a:lnTo>
                <a:lnTo>
                  <a:pt x="2497611" y="108789"/>
                </a:lnTo>
                <a:lnTo>
                  <a:pt x="2532520" y="118994"/>
                </a:lnTo>
                <a:lnTo>
                  <a:pt x="2540398" y="121512"/>
                </a:lnTo>
                <a:lnTo>
                  <a:pt x="2550232" y="1285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210"/>
          <p:cNvSpPr/>
          <p:nvPr/>
        </p:nvSpPr>
        <p:spPr>
          <a:xfrm>
            <a:off x="1078706" y="4672013"/>
            <a:ext cx="6000751" cy="64294"/>
          </a:xfrm>
          <a:custGeom>
            <a:avLst/>
            <a:gdLst/>
            <a:ahLst/>
            <a:cxnLst/>
            <a:rect l="0" t="0" r="0" b="0"/>
            <a:pathLst>
              <a:path w="6000751" h="64294">
                <a:moveTo>
                  <a:pt x="0" y="50006"/>
                </a:moveTo>
                <a:lnTo>
                  <a:pt x="3793" y="50006"/>
                </a:lnTo>
                <a:lnTo>
                  <a:pt x="4910" y="50800"/>
                </a:lnTo>
                <a:lnTo>
                  <a:pt x="5654" y="52122"/>
                </a:lnTo>
                <a:lnTo>
                  <a:pt x="6151" y="53798"/>
                </a:lnTo>
                <a:lnTo>
                  <a:pt x="7276" y="54915"/>
                </a:lnTo>
                <a:lnTo>
                  <a:pt x="10642" y="56156"/>
                </a:lnTo>
                <a:lnTo>
                  <a:pt x="45542" y="57132"/>
                </a:lnTo>
                <a:lnTo>
                  <a:pt x="79548" y="56354"/>
                </a:lnTo>
                <a:lnTo>
                  <a:pt x="114428" y="50998"/>
                </a:lnTo>
                <a:lnTo>
                  <a:pt x="143694" y="50202"/>
                </a:lnTo>
                <a:lnTo>
                  <a:pt x="179226" y="50045"/>
                </a:lnTo>
                <a:lnTo>
                  <a:pt x="207356" y="47900"/>
                </a:lnTo>
                <a:lnTo>
                  <a:pt x="235799" y="44355"/>
                </a:lnTo>
                <a:lnTo>
                  <a:pt x="264335" y="41188"/>
                </a:lnTo>
                <a:lnTo>
                  <a:pt x="292899" y="37338"/>
                </a:lnTo>
                <a:lnTo>
                  <a:pt x="321470" y="34082"/>
                </a:lnTo>
                <a:lnTo>
                  <a:pt x="352161" y="30207"/>
                </a:lnTo>
                <a:lnTo>
                  <a:pt x="384273" y="26940"/>
                </a:lnTo>
                <a:lnTo>
                  <a:pt x="416013" y="23063"/>
                </a:lnTo>
                <a:lnTo>
                  <a:pt x="448436" y="21914"/>
                </a:lnTo>
                <a:lnTo>
                  <a:pt x="478151" y="19457"/>
                </a:lnTo>
                <a:lnTo>
                  <a:pt x="509181" y="15819"/>
                </a:lnTo>
                <a:lnTo>
                  <a:pt x="541394" y="12624"/>
                </a:lnTo>
                <a:lnTo>
                  <a:pt x="573163" y="8768"/>
                </a:lnTo>
                <a:lnTo>
                  <a:pt x="607712" y="7625"/>
                </a:lnTo>
                <a:lnTo>
                  <a:pt x="640967" y="5169"/>
                </a:lnTo>
                <a:lnTo>
                  <a:pt x="673045" y="1531"/>
                </a:lnTo>
                <a:lnTo>
                  <a:pt x="707686" y="453"/>
                </a:lnTo>
                <a:lnTo>
                  <a:pt x="743085" y="134"/>
                </a:lnTo>
                <a:lnTo>
                  <a:pt x="778709" y="40"/>
                </a:lnTo>
                <a:lnTo>
                  <a:pt x="814400" y="12"/>
                </a:lnTo>
                <a:lnTo>
                  <a:pt x="850110" y="3"/>
                </a:lnTo>
                <a:lnTo>
                  <a:pt x="885826" y="1"/>
                </a:lnTo>
                <a:lnTo>
                  <a:pt x="921544" y="0"/>
                </a:lnTo>
                <a:lnTo>
                  <a:pt x="957263" y="0"/>
                </a:lnTo>
                <a:lnTo>
                  <a:pt x="992982" y="0"/>
                </a:lnTo>
                <a:lnTo>
                  <a:pt x="1028700" y="2116"/>
                </a:lnTo>
                <a:lnTo>
                  <a:pt x="1064419" y="5653"/>
                </a:lnTo>
                <a:lnTo>
                  <a:pt x="1100138" y="6702"/>
                </a:lnTo>
                <a:lnTo>
                  <a:pt x="1135857" y="7013"/>
                </a:lnTo>
                <a:lnTo>
                  <a:pt x="1171575" y="9221"/>
                </a:lnTo>
                <a:lnTo>
                  <a:pt x="1207294" y="12786"/>
                </a:lnTo>
                <a:lnTo>
                  <a:pt x="1243013" y="13842"/>
                </a:lnTo>
                <a:lnTo>
                  <a:pt x="1278732" y="16273"/>
                </a:lnTo>
                <a:lnTo>
                  <a:pt x="1314450" y="19902"/>
                </a:lnTo>
                <a:lnTo>
                  <a:pt x="1350169" y="20978"/>
                </a:lnTo>
                <a:lnTo>
                  <a:pt x="1385888" y="23413"/>
                </a:lnTo>
                <a:lnTo>
                  <a:pt x="1421607" y="27046"/>
                </a:lnTo>
                <a:lnTo>
                  <a:pt x="1457325" y="28121"/>
                </a:lnTo>
                <a:lnTo>
                  <a:pt x="1493044" y="28440"/>
                </a:lnTo>
                <a:lnTo>
                  <a:pt x="1528763" y="30652"/>
                </a:lnTo>
                <a:lnTo>
                  <a:pt x="1564482" y="34217"/>
                </a:lnTo>
                <a:lnTo>
                  <a:pt x="1600200" y="35273"/>
                </a:lnTo>
                <a:lnTo>
                  <a:pt x="1633802" y="35586"/>
                </a:lnTo>
                <a:lnTo>
                  <a:pt x="1665983" y="35679"/>
                </a:lnTo>
                <a:lnTo>
                  <a:pt x="1700654" y="35706"/>
                </a:lnTo>
                <a:lnTo>
                  <a:pt x="1736062" y="35715"/>
                </a:lnTo>
                <a:lnTo>
                  <a:pt x="1771689" y="35717"/>
                </a:lnTo>
                <a:lnTo>
                  <a:pt x="1805264" y="35718"/>
                </a:lnTo>
                <a:lnTo>
                  <a:pt x="1839553" y="35718"/>
                </a:lnTo>
                <a:lnTo>
                  <a:pt x="1865329" y="35718"/>
                </a:lnTo>
                <a:lnTo>
                  <a:pt x="1890015" y="35718"/>
                </a:lnTo>
                <a:lnTo>
                  <a:pt x="1914215" y="35718"/>
                </a:lnTo>
                <a:lnTo>
                  <a:pt x="1938200" y="35718"/>
                </a:lnTo>
                <a:lnTo>
                  <a:pt x="1962089" y="35718"/>
                </a:lnTo>
                <a:lnTo>
                  <a:pt x="1985936" y="35718"/>
                </a:lnTo>
                <a:lnTo>
                  <a:pt x="2010557" y="35718"/>
                </a:lnTo>
                <a:lnTo>
                  <a:pt x="2037374" y="35718"/>
                </a:lnTo>
                <a:lnTo>
                  <a:pt x="2063052" y="35718"/>
                </a:lnTo>
                <a:lnTo>
                  <a:pt x="2087693" y="35718"/>
                </a:lnTo>
                <a:lnTo>
                  <a:pt x="2111874" y="35718"/>
                </a:lnTo>
                <a:lnTo>
                  <a:pt x="2135851" y="35718"/>
                </a:lnTo>
                <a:lnTo>
                  <a:pt x="2160529" y="36512"/>
                </a:lnTo>
                <a:lnTo>
                  <a:pt x="2187373" y="39510"/>
                </a:lnTo>
                <a:lnTo>
                  <a:pt x="2213062" y="41372"/>
                </a:lnTo>
                <a:lnTo>
                  <a:pt x="2237708" y="42200"/>
                </a:lnTo>
                <a:lnTo>
                  <a:pt x="2261891" y="42567"/>
                </a:lnTo>
                <a:lnTo>
                  <a:pt x="2285868" y="42731"/>
                </a:lnTo>
                <a:lnTo>
                  <a:pt x="2310548" y="43597"/>
                </a:lnTo>
                <a:lnTo>
                  <a:pt x="2337392" y="46629"/>
                </a:lnTo>
                <a:lnTo>
                  <a:pt x="2363080" y="48505"/>
                </a:lnTo>
                <a:lnTo>
                  <a:pt x="2387727" y="49339"/>
                </a:lnTo>
                <a:lnTo>
                  <a:pt x="2411910" y="49709"/>
                </a:lnTo>
                <a:lnTo>
                  <a:pt x="2435887" y="49874"/>
                </a:lnTo>
                <a:lnTo>
                  <a:pt x="2460567" y="49947"/>
                </a:lnTo>
                <a:lnTo>
                  <a:pt x="2487410" y="49980"/>
                </a:lnTo>
                <a:lnTo>
                  <a:pt x="2513099" y="49995"/>
                </a:lnTo>
                <a:lnTo>
                  <a:pt x="2537746" y="50001"/>
                </a:lnTo>
                <a:lnTo>
                  <a:pt x="2561929" y="50004"/>
                </a:lnTo>
                <a:lnTo>
                  <a:pt x="2588023" y="52122"/>
                </a:lnTo>
                <a:lnTo>
                  <a:pt x="2614701" y="54915"/>
                </a:lnTo>
                <a:lnTo>
                  <a:pt x="2639787" y="56156"/>
                </a:lnTo>
                <a:lnTo>
                  <a:pt x="2664166" y="56708"/>
                </a:lnTo>
                <a:lnTo>
                  <a:pt x="2688230" y="56953"/>
                </a:lnTo>
                <a:lnTo>
                  <a:pt x="2712155" y="57062"/>
                </a:lnTo>
                <a:lnTo>
                  <a:pt x="2736017" y="57111"/>
                </a:lnTo>
                <a:lnTo>
                  <a:pt x="2759851" y="57132"/>
                </a:lnTo>
                <a:lnTo>
                  <a:pt x="2794788" y="57144"/>
                </a:lnTo>
                <a:lnTo>
                  <a:pt x="2827189" y="57148"/>
                </a:lnTo>
                <a:lnTo>
                  <a:pt x="2852760" y="57149"/>
                </a:lnTo>
                <a:lnTo>
                  <a:pt x="2886347" y="60942"/>
                </a:lnTo>
                <a:lnTo>
                  <a:pt x="2920198" y="63300"/>
                </a:lnTo>
                <a:lnTo>
                  <a:pt x="2955364" y="63999"/>
                </a:lnTo>
                <a:lnTo>
                  <a:pt x="2990919" y="64206"/>
                </a:lnTo>
                <a:lnTo>
                  <a:pt x="3026589" y="64267"/>
                </a:lnTo>
                <a:lnTo>
                  <a:pt x="3062294" y="64285"/>
                </a:lnTo>
                <a:lnTo>
                  <a:pt x="3098008" y="64291"/>
                </a:lnTo>
                <a:lnTo>
                  <a:pt x="3129933" y="64293"/>
                </a:lnTo>
                <a:lnTo>
                  <a:pt x="3163294" y="64293"/>
                </a:lnTo>
                <a:lnTo>
                  <a:pt x="3198314" y="64293"/>
                </a:lnTo>
                <a:lnTo>
                  <a:pt x="3230033" y="64293"/>
                </a:lnTo>
                <a:lnTo>
                  <a:pt x="3263332" y="64293"/>
                </a:lnTo>
                <a:lnTo>
                  <a:pt x="3298333" y="64293"/>
                </a:lnTo>
                <a:lnTo>
                  <a:pt x="3330047" y="64293"/>
                </a:lnTo>
                <a:lnTo>
                  <a:pt x="3363344" y="64293"/>
                </a:lnTo>
                <a:lnTo>
                  <a:pt x="3398346" y="64293"/>
                </a:lnTo>
                <a:lnTo>
                  <a:pt x="3430059" y="60501"/>
                </a:lnTo>
                <a:lnTo>
                  <a:pt x="3459565" y="58143"/>
                </a:lnTo>
                <a:lnTo>
                  <a:pt x="3492208" y="49858"/>
                </a:lnTo>
                <a:lnTo>
                  <a:pt x="3527015" y="44935"/>
                </a:lnTo>
                <a:lnTo>
                  <a:pt x="3558671" y="43476"/>
                </a:lnTo>
                <a:lnTo>
                  <a:pt x="3588160" y="43044"/>
                </a:lnTo>
                <a:lnTo>
                  <a:pt x="3620797" y="42916"/>
                </a:lnTo>
                <a:lnTo>
                  <a:pt x="3651811" y="42878"/>
                </a:lnTo>
                <a:lnTo>
                  <a:pt x="3684901" y="42867"/>
                </a:lnTo>
                <a:lnTo>
                  <a:pt x="3719840" y="42864"/>
                </a:lnTo>
                <a:lnTo>
                  <a:pt x="3751536" y="42862"/>
                </a:lnTo>
                <a:lnTo>
                  <a:pt x="3784828" y="39070"/>
                </a:lnTo>
                <a:lnTo>
                  <a:pt x="3816036" y="36712"/>
                </a:lnTo>
                <a:lnTo>
                  <a:pt x="3845390" y="36013"/>
                </a:lnTo>
                <a:lnTo>
                  <a:pt x="3874197" y="35805"/>
                </a:lnTo>
                <a:lnTo>
                  <a:pt x="3906632" y="35744"/>
                </a:lnTo>
                <a:lnTo>
                  <a:pt x="3937585" y="35726"/>
                </a:lnTo>
                <a:lnTo>
                  <a:pt x="3970658" y="35720"/>
                </a:lnTo>
                <a:lnTo>
                  <a:pt x="4001801" y="35719"/>
                </a:lnTo>
                <a:lnTo>
                  <a:pt x="4031136" y="35718"/>
                </a:lnTo>
                <a:lnTo>
                  <a:pt x="4059937" y="35718"/>
                </a:lnTo>
                <a:lnTo>
                  <a:pt x="4088577" y="35718"/>
                </a:lnTo>
                <a:lnTo>
                  <a:pt x="4120965" y="35718"/>
                </a:lnTo>
                <a:lnTo>
                  <a:pt x="4151905" y="35718"/>
                </a:lnTo>
                <a:lnTo>
                  <a:pt x="4184973" y="35718"/>
                </a:lnTo>
                <a:lnTo>
                  <a:pt x="4216114" y="35718"/>
                </a:lnTo>
                <a:lnTo>
                  <a:pt x="4245448" y="35718"/>
                </a:lnTo>
                <a:lnTo>
                  <a:pt x="4278041" y="35718"/>
                </a:lnTo>
                <a:lnTo>
                  <a:pt x="4309041" y="35718"/>
                </a:lnTo>
                <a:lnTo>
                  <a:pt x="4338335" y="35718"/>
                </a:lnTo>
                <a:lnTo>
                  <a:pt x="4367123" y="35718"/>
                </a:lnTo>
                <a:lnTo>
                  <a:pt x="4399553" y="35718"/>
                </a:lnTo>
                <a:lnTo>
                  <a:pt x="4430506" y="35718"/>
                </a:lnTo>
                <a:lnTo>
                  <a:pt x="4459784" y="35718"/>
                </a:lnTo>
                <a:lnTo>
                  <a:pt x="4492360" y="35718"/>
                </a:lnTo>
                <a:lnTo>
                  <a:pt x="4523356" y="35718"/>
                </a:lnTo>
                <a:lnTo>
                  <a:pt x="4552648" y="35718"/>
                </a:lnTo>
                <a:lnTo>
                  <a:pt x="4581436" y="35718"/>
                </a:lnTo>
                <a:lnTo>
                  <a:pt x="4610074" y="35718"/>
                </a:lnTo>
                <a:lnTo>
                  <a:pt x="4642460" y="35718"/>
                </a:lnTo>
                <a:lnTo>
                  <a:pt x="4673399" y="31926"/>
                </a:lnTo>
                <a:lnTo>
                  <a:pt x="4702673" y="29568"/>
                </a:lnTo>
                <a:lnTo>
                  <a:pt x="4731456" y="28869"/>
                </a:lnTo>
                <a:lnTo>
                  <a:pt x="4760093" y="28662"/>
                </a:lnTo>
                <a:lnTo>
                  <a:pt x="4794098" y="23682"/>
                </a:lnTo>
                <a:lnTo>
                  <a:pt x="4825220" y="22099"/>
                </a:lnTo>
                <a:lnTo>
                  <a:pt x="4854902" y="21629"/>
                </a:lnTo>
                <a:lnTo>
                  <a:pt x="4883806" y="21488"/>
                </a:lnTo>
                <a:lnTo>
                  <a:pt x="4912478" y="21448"/>
                </a:lnTo>
                <a:lnTo>
                  <a:pt x="4941080" y="21436"/>
                </a:lnTo>
                <a:lnTo>
                  <a:pt x="4969666" y="21432"/>
                </a:lnTo>
                <a:lnTo>
                  <a:pt x="4997449" y="21431"/>
                </a:lnTo>
                <a:lnTo>
                  <a:pt x="5032806" y="19314"/>
                </a:lnTo>
                <a:lnTo>
                  <a:pt x="5063871" y="15777"/>
                </a:lnTo>
                <a:lnTo>
                  <a:pt x="5093184" y="14728"/>
                </a:lnTo>
                <a:lnTo>
                  <a:pt x="5121976" y="14418"/>
                </a:lnTo>
                <a:lnTo>
                  <a:pt x="5150616" y="14326"/>
                </a:lnTo>
                <a:lnTo>
                  <a:pt x="5179210" y="14298"/>
                </a:lnTo>
                <a:lnTo>
                  <a:pt x="5207792" y="14290"/>
                </a:lnTo>
                <a:lnTo>
                  <a:pt x="5242100" y="14287"/>
                </a:lnTo>
                <a:lnTo>
                  <a:pt x="5277512" y="13493"/>
                </a:lnTo>
                <a:lnTo>
                  <a:pt x="5305621" y="9378"/>
                </a:lnTo>
                <a:lnTo>
                  <a:pt x="5333264" y="7805"/>
                </a:lnTo>
                <a:lnTo>
                  <a:pt x="5366458" y="7274"/>
                </a:lnTo>
                <a:lnTo>
                  <a:pt x="5393976" y="7182"/>
                </a:lnTo>
                <a:lnTo>
                  <a:pt x="5422238" y="7154"/>
                </a:lnTo>
                <a:lnTo>
                  <a:pt x="5450719" y="5030"/>
                </a:lnTo>
                <a:lnTo>
                  <a:pt x="5484996" y="993"/>
                </a:lnTo>
                <a:lnTo>
                  <a:pt x="5520401" y="990"/>
                </a:lnTo>
                <a:lnTo>
                  <a:pt x="5548510" y="4968"/>
                </a:lnTo>
                <a:lnTo>
                  <a:pt x="5576152" y="5705"/>
                </a:lnTo>
                <a:lnTo>
                  <a:pt x="5609345" y="1362"/>
                </a:lnTo>
                <a:lnTo>
                  <a:pt x="5636864" y="403"/>
                </a:lnTo>
                <a:lnTo>
                  <a:pt x="5665125" y="119"/>
                </a:lnTo>
                <a:lnTo>
                  <a:pt x="5699328" y="23"/>
                </a:lnTo>
                <a:lnTo>
                  <a:pt x="5733924" y="4914"/>
                </a:lnTo>
                <a:lnTo>
                  <a:pt x="5766628" y="6703"/>
                </a:lnTo>
                <a:lnTo>
                  <a:pt x="5799634" y="7056"/>
                </a:lnTo>
                <a:lnTo>
                  <a:pt x="5833994" y="7920"/>
                </a:lnTo>
                <a:lnTo>
                  <a:pt x="5864535" y="12794"/>
                </a:lnTo>
                <a:lnTo>
                  <a:pt x="5895764" y="14884"/>
                </a:lnTo>
                <a:lnTo>
                  <a:pt x="5930944" y="20751"/>
                </a:lnTo>
                <a:lnTo>
                  <a:pt x="5955294" y="22164"/>
                </a:lnTo>
                <a:lnTo>
                  <a:pt x="5976187" y="27907"/>
                </a:lnTo>
                <a:lnTo>
                  <a:pt x="5981366" y="28278"/>
                </a:lnTo>
                <a:lnTo>
                  <a:pt x="5986315" y="30559"/>
                </a:lnTo>
                <a:lnTo>
                  <a:pt x="6000750" y="428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Shape-211"/>
          <p:cNvSpPr/>
          <p:nvPr/>
        </p:nvSpPr>
        <p:spPr>
          <a:xfrm>
            <a:off x="978694" y="5150839"/>
            <a:ext cx="6250782" cy="78387"/>
          </a:xfrm>
          <a:custGeom>
            <a:avLst/>
            <a:gdLst/>
            <a:ahLst/>
            <a:cxnLst/>
            <a:rect l="0" t="0" r="0" b="0"/>
            <a:pathLst>
              <a:path w="6250782" h="78387">
                <a:moveTo>
                  <a:pt x="0" y="28380"/>
                </a:moveTo>
                <a:lnTo>
                  <a:pt x="3792" y="32171"/>
                </a:lnTo>
                <a:lnTo>
                  <a:pt x="7771" y="34034"/>
                </a:lnTo>
                <a:lnTo>
                  <a:pt x="39048" y="35506"/>
                </a:lnTo>
                <a:lnTo>
                  <a:pt x="74505" y="35523"/>
                </a:lnTo>
                <a:lnTo>
                  <a:pt x="88309" y="34731"/>
                </a:lnTo>
                <a:lnTo>
                  <a:pt x="121608" y="29042"/>
                </a:lnTo>
                <a:lnTo>
                  <a:pt x="151138" y="28467"/>
                </a:lnTo>
                <a:lnTo>
                  <a:pt x="185885" y="28391"/>
                </a:lnTo>
                <a:lnTo>
                  <a:pt x="221475" y="28381"/>
                </a:lnTo>
                <a:lnTo>
                  <a:pt x="257177" y="28380"/>
                </a:lnTo>
                <a:lnTo>
                  <a:pt x="290777" y="30496"/>
                </a:lnTo>
                <a:lnTo>
                  <a:pt x="310787" y="34034"/>
                </a:lnTo>
                <a:lnTo>
                  <a:pt x="342201" y="35229"/>
                </a:lnTo>
                <a:lnTo>
                  <a:pt x="372131" y="35466"/>
                </a:lnTo>
                <a:lnTo>
                  <a:pt x="405677" y="35511"/>
                </a:lnTo>
                <a:lnTo>
                  <a:pt x="435469" y="35522"/>
                </a:lnTo>
                <a:lnTo>
                  <a:pt x="469987" y="35523"/>
                </a:lnTo>
                <a:lnTo>
                  <a:pt x="505263" y="35524"/>
                </a:lnTo>
                <a:lnTo>
                  <a:pt x="539190" y="35524"/>
                </a:lnTo>
                <a:lnTo>
                  <a:pt x="567042" y="35524"/>
                </a:lnTo>
                <a:lnTo>
                  <a:pt x="599988" y="35524"/>
                </a:lnTo>
                <a:lnTo>
                  <a:pt x="626948" y="35524"/>
                </a:lnTo>
                <a:lnTo>
                  <a:pt x="655045" y="35524"/>
                </a:lnTo>
                <a:lnTo>
                  <a:pt x="682684" y="35524"/>
                </a:lnTo>
                <a:lnTo>
                  <a:pt x="715876" y="35524"/>
                </a:lnTo>
                <a:lnTo>
                  <a:pt x="743395" y="35524"/>
                </a:lnTo>
                <a:lnTo>
                  <a:pt x="771656" y="35524"/>
                </a:lnTo>
                <a:lnTo>
                  <a:pt x="800139" y="35524"/>
                </a:lnTo>
                <a:lnTo>
                  <a:pt x="828686" y="35524"/>
                </a:lnTo>
                <a:lnTo>
                  <a:pt x="857253" y="35524"/>
                </a:lnTo>
                <a:lnTo>
                  <a:pt x="885826" y="37640"/>
                </a:lnTo>
                <a:lnTo>
                  <a:pt x="914400" y="41177"/>
                </a:lnTo>
                <a:lnTo>
                  <a:pt x="948707" y="42373"/>
                </a:lnTo>
                <a:lnTo>
                  <a:pt x="984118" y="43402"/>
                </a:lnTo>
                <a:lnTo>
                  <a:pt x="1012227" y="47560"/>
                </a:lnTo>
                <a:lnTo>
                  <a:pt x="1039871" y="49143"/>
                </a:lnTo>
                <a:lnTo>
                  <a:pt x="1073063" y="51797"/>
                </a:lnTo>
                <a:lnTo>
                  <a:pt x="1100582" y="55426"/>
                </a:lnTo>
                <a:lnTo>
                  <a:pt x="1134533" y="56653"/>
                </a:lnTo>
                <a:lnTo>
                  <a:pt x="1169079" y="56895"/>
                </a:lnTo>
                <a:lnTo>
                  <a:pt x="1201773" y="59060"/>
                </a:lnTo>
                <a:lnTo>
                  <a:pt x="1229206" y="62606"/>
                </a:lnTo>
                <a:lnTo>
                  <a:pt x="1257442" y="63656"/>
                </a:lnTo>
                <a:lnTo>
                  <a:pt x="1291636" y="64011"/>
                </a:lnTo>
                <a:lnTo>
                  <a:pt x="1327024" y="68991"/>
                </a:lnTo>
                <a:lnTo>
                  <a:pt x="1355129" y="70574"/>
                </a:lnTo>
                <a:lnTo>
                  <a:pt x="1382771" y="71044"/>
                </a:lnTo>
                <a:lnTo>
                  <a:pt x="1418080" y="71203"/>
                </a:lnTo>
                <a:lnTo>
                  <a:pt x="1447019" y="71230"/>
                </a:lnTo>
                <a:lnTo>
                  <a:pt x="1481923" y="71240"/>
                </a:lnTo>
                <a:lnTo>
                  <a:pt x="1509945" y="75034"/>
                </a:lnTo>
                <a:lnTo>
                  <a:pt x="1538356" y="77392"/>
                </a:lnTo>
                <a:lnTo>
                  <a:pt x="1566883" y="78090"/>
                </a:lnTo>
                <a:lnTo>
                  <a:pt x="1595443" y="78299"/>
                </a:lnTo>
                <a:lnTo>
                  <a:pt x="1624014" y="78360"/>
                </a:lnTo>
                <a:lnTo>
                  <a:pt x="1657203" y="78381"/>
                </a:lnTo>
                <a:lnTo>
                  <a:pt x="1691393" y="78385"/>
                </a:lnTo>
                <a:lnTo>
                  <a:pt x="1725105" y="78386"/>
                </a:lnTo>
                <a:lnTo>
                  <a:pt x="1756635" y="78386"/>
                </a:lnTo>
                <a:lnTo>
                  <a:pt x="1785793" y="76269"/>
                </a:lnTo>
                <a:lnTo>
                  <a:pt x="1818276" y="72236"/>
                </a:lnTo>
                <a:lnTo>
                  <a:pt x="1850357" y="71438"/>
                </a:lnTo>
                <a:lnTo>
                  <a:pt x="1884328" y="71281"/>
                </a:lnTo>
                <a:lnTo>
                  <a:pt x="1917997" y="71250"/>
                </a:lnTo>
                <a:lnTo>
                  <a:pt x="1950312" y="66334"/>
                </a:lnTo>
                <a:lnTo>
                  <a:pt x="1977163" y="65555"/>
                </a:lnTo>
                <a:lnTo>
                  <a:pt x="2012564" y="69884"/>
                </a:lnTo>
                <a:lnTo>
                  <a:pt x="2042722" y="70974"/>
                </a:lnTo>
                <a:lnTo>
                  <a:pt x="2072013" y="71162"/>
                </a:lnTo>
                <a:lnTo>
                  <a:pt x="2107647" y="71227"/>
                </a:lnTo>
                <a:lnTo>
                  <a:pt x="2139051" y="71237"/>
                </a:lnTo>
                <a:lnTo>
                  <a:pt x="2168817" y="71241"/>
                </a:lnTo>
                <a:lnTo>
                  <a:pt x="2197745" y="71242"/>
                </a:lnTo>
                <a:lnTo>
                  <a:pt x="2226424" y="71242"/>
                </a:lnTo>
                <a:lnTo>
                  <a:pt x="2255030" y="71242"/>
                </a:lnTo>
                <a:lnTo>
                  <a:pt x="2283615" y="71242"/>
                </a:lnTo>
                <a:lnTo>
                  <a:pt x="2312192" y="71242"/>
                </a:lnTo>
                <a:lnTo>
                  <a:pt x="2341562" y="71242"/>
                </a:lnTo>
                <a:lnTo>
                  <a:pt x="2374253" y="71242"/>
                </a:lnTo>
                <a:lnTo>
                  <a:pt x="2404400" y="71242"/>
                </a:lnTo>
                <a:lnTo>
                  <a:pt x="2433441" y="71242"/>
                </a:lnTo>
                <a:lnTo>
                  <a:pt x="2462154" y="72036"/>
                </a:lnTo>
                <a:lnTo>
                  <a:pt x="2491564" y="76152"/>
                </a:lnTo>
                <a:lnTo>
                  <a:pt x="2524267" y="77724"/>
                </a:lnTo>
                <a:lnTo>
                  <a:pt x="2554417" y="77395"/>
                </a:lnTo>
                <a:lnTo>
                  <a:pt x="2584253" y="73418"/>
                </a:lnTo>
                <a:lnTo>
                  <a:pt x="2617082" y="71887"/>
                </a:lnTo>
                <a:lnTo>
                  <a:pt x="2647270" y="71433"/>
                </a:lnTo>
                <a:lnTo>
                  <a:pt x="2676323" y="71298"/>
                </a:lnTo>
                <a:lnTo>
                  <a:pt x="2705834" y="71259"/>
                </a:lnTo>
                <a:lnTo>
                  <a:pt x="2738567" y="70453"/>
                </a:lnTo>
                <a:lnTo>
                  <a:pt x="2768726" y="66334"/>
                </a:lnTo>
                <a:lnTo>
                  <a:pt x="2798565" y="64760"/>
                </a:lnTo>
                <a:lnTo>
                  <a:pt x="2831394" y="64294"/>
                </a:lnTo>
                <a:lnTo>
                  <a:pt x="2862377" y="64156"/>
                </a:lnTo>
                <a:lnTo>
                  <a:pt x="2896339" y="64116"/>
                </a:lnTo>
                <a:lnTo>
                  <a:pt x="2930744" y="64104"/>
                </a:lnTo>
                <a:lnTo>
                  <a:pt x="2962193" y="64100"/>
                </a:lnTo>
                <a:lnTo>
                  <a:pt x="2996294" y="64099"/>
                </a:lnTo>
                <a:lnTo>
                  <a:pt x="3031533" y="64099"/>
                </a:lnTo>
                <a:lnTo>
                  <a:pt x="3067110" y="64099"/>
                </a:lnTo>
                <a:lnTo>
                  <a:pt x="3102786" y="64099"/>
                </a:lnTo>
                <a:lnTo>
                  <a:pt x="3137699" y="64099"/>
                </a:lnTo>
                <a:lnTo>
                  <a:pt x="3169298" y="64099"/>
                </a:lnTo>
                <a:lnTo>
                  <a:pt x="3203443" y="64099"/>
                </a:lnTo>
                <a:lnTo>
                  <a:pt x="3238696" y="64099"/>
                </a:lnTo>
                <a:lnTo>
                  <a:pt x="3274277" y="64099"/>
                </a:lnTo>
                <a:lnTo>
                  <a:pt x="3309954" y="64099"/>
                </a:lnTo>
                <a:lnTo>
                  <a:pt x="3333757" y="64099"/>
                </a:lnTo>
                <a:lnTo>
                  <a:pt x="3359683" y="64099"/>
                </a:lnTo>
                <a:lnTo>
                  <a:pt x="3386286" y="64099"/>
                </a:lnTo>
                <a:lnTo>
                  <a:pt x="3411339" y="64099"/>
                </a:lnTo>
                <a:lnTo>
                  <a:pt x="3435702" y="64099"/>
                </a:lnTo>
                <a:lnTo>
                  <a:pt x="3459760" y="64099"/>
                </a:lnTo>
                <a:lnTo>
                  <a:pt x="3483682" y="64099"/>
                </a:lnTo>
                <a:lnTo>
                  <a:pt x="3507542" y="64099"/>
                </a:lnTo>
                <a:lnTo>
                  <a:pt x="3531376" y="63306"/>
                </a:lnTo>
                <a:lnTo>
                  <a:pt x="3555198" y="60305"/>
                </a:lnTo>
                <a:lnTo>
                  <a:pt x="3579015" y="56327"/>
                </a:lnTo>
                <a:lnTo>
                  <a:pt x="3603623" y="51913"/>
                </a:lnTo>
                <a:lnTo>
                  <a:pt x="3630436" y="47305"/>
                </a:lnTo>
                <a:lnTo>
                  <a:pt x="3656110" y="44729"/>
                </a:lnTo>
                <a:lnTo>
                  <a:pt x="3680750" y="43583"/>
                </a:lnTo>
                <a:lnTo>
                  <a:pt x="3704930" y="43075"/>
                </a:lnTo>
                <a:lnTo>
                  <a:pt x="3728907" y="42848"/>
                </a:lnTo>
                <a:lnTo>
                  <a:pt x="3752792" y="41954"/>
                </a:lnTo>
                <a:lnTo>
                  <a:pt x="3776636" y="38911"/>
                </a:lnTo>
                <a:lnTo>
                  <a:pt x="3802580" y="37029"/>
                </a:lnTo>
                <a:lnTo>
                  <a:pt x="3829192" y="36192"/>
                </a:lnTo>
                <a:lnTo>
                  <a:pt x="3854248" y="35821"/>
                </a:lnTo>
                <a:lnTo>
                  <a:pt x="3878614" y="35655"/>
                </a:lnTo>
                <a:lnTo>
                  <a:pt x="3902672" y="34787"/>
                </a:lnTo>
                <a:lnTo>
                  <a:pt x="3926593" y="31757"/>
                </a:lnTo>
                <a:lnTo>
                  <a:pt x="3950455" y="29881"/>
                </a:lnTo>
                <a:lnTo>
                  <a:pt x="3974289" y="29046"/>
                </a:lnTo>
                <a:lnTo>
                  <a:pt x="3998110" y="28676"/>
                </a:lnTo>
                <a:lnTo>
                  <a:pt x="4021928" y="26395"/>
                </a:lnTo>
                <a:lnTo>
                  <a:pt x="4045742" y="23529"/>
                </a:lnTo>
                <a:lnTo>
                  <a:pt x="4069555" y="22255"/>
                </a:lnTo>
                <a:lnTo>
                  <a:pt x="4093369" y="21690"/>
                </a:lnTo>
                <a:lnTo>
                  <a:pt x="4117975" y="21436"/>
                </a:lnTo>
                <a:lnTo>
                  <a:pt x="4144787" y="21325"/>
                </a:lnTo>
                <a:lnTo>
                  <a:pt x="4170460" y="21275"/>
                </a:lnTo>
                <a:lnTo>
                  <a:pt x="4195100" y="21253"/>
                </a:lnTo>
                <a:lnTo>
                  <a:pt x="4219279" y="21244"/>
                </a:lnTo>
                <a:lnTo>
                  <a:pt x="4245373" y="21239"/>
                </a:lnTo>
                <a:lnTo>
                  <a:pt x="4272051" y="21237"/>
                </a:lnTo>
                <a:lnTo>
                  <a:pt x="4297136" y="21236"/>
                </a:lnTo>
                <a:lnTo>
                  <a:pt x="4321515" y="21236"/>
                </a:lnTo>
                <a:lnTo>
                  <a:pt x="4345580" y="21236"/>
                </a:lnTo>
                <a:lnTo>
                  <a:pt x="4369504" y="21236"/>
                </a:lnTo>
                <a:lnTo>
                  <a:pt x="4393367" y="21236"/>
                </a:lnTo>
                <a:lnTo>
                  <a:pt x="4417200" y="21236"/>
                </a:lnTo>
                <a:lnTo>
                  <a:pt x="4441023" y="21236"/>
                </a:lnTo>
                <a:lnTo>
                  <a:pt x="4464840" y="21236"/>
                </a:lnTo>
                <a:lnTo>
                  <a:pt x="4498445" y="21236"/>
                </a:lnTo>
                <a:lnTo>
                  <a:pt x="4530626" y="21236"/>
                </a:lnTo>
                <a:lnTo>
                  <a:pt x="4565297" y="21236"/>
                </a:lnTo>
                <a:lnTo>
                  <a:pt x="4598588" y="21236"/>
                </a:lnTo>
                <a:lnTo>
                  <a:pt x="4630677" y="21236"/>
                </a:lnTo>
                <a:lnTo>
                  <a:pt x="4665321" y="21236"/>
                </a:lnTo>
                <a:lnTo>
                  <a:pt x="4700722" y="21236"/>
                </a:lnTo>
                <a:lnTo>
                  <a:pt x="4736345" y="21236"/>
                </a:lnTo>
                <a:lnTo>
                  <a:pt x="4772037" y="21236"/>
                </a:lnTo>
                <a:lnTo>
                  <a:pt x="4807747" y="21236"/>
                </a:lnTo>
                <a:lnTo>
                  <a:pt x="4841346" y="21236"/>
                </a:lnTo>
                <a:lnTo>
                  <a:pt x="4873527" y="21236"/>
                </a:lnTo>
                <a:lnTo>
                  <a:pt x="4908197" y="21236"/>
                </a:lnTo>
                <a:lnTo>
                  <a:pt x="4943605" y="19119"/>
                </a:lnTo>
                <a:lnTo>
                  <a:pt x="4977115" y="15582"/>
                </a:lnTo>
                <a:lnTo>
                  <a:pt x="5009270" y="14534"/>
                </a:lnTo>
                <a:lnTo>
                  <a:pt x="5043932" y="14223"/>
                </a:lnTo>
                <a:lnTo>
                  <a:pt x="5079337" y="14131"/>
                </a:lnTo>
                <a:lnTo>
                  <a:pt x="5112847" y="14103"/>
                </a:lnTo>
                <a:lnTo>
                  <a:pt x="5145001" y="14097"/>
                </a:lnTo>
                <a:lnTo>
                  <a:pt x="5179663" y="14093"/>
                </a:lnTo>
                <a:lnTo>
                  <a:pt x="5212952" y="14092"/>
                </a:lnTo>
                <a:lnTo>
                  <a:pt x="5245041" y="14092"/>
                </a:lnTo>
                <a:lnTo>
                  <a:pt x="5277567" y="14092"/>
                </a:lnTo>
                <a:lnTo>
                  <a:pt x="5307313" y="11976"/>
                </a:lnTo>
                <a:lnTo>
                  <a:pt x="5338351" y="8438"/>
                </a:lnTo>
                <a:lnTo>
                  <a:pt x="5370567" y="7390"/>
                </a:lnTo>
                <a:lnTo>
                  <a:pt x="5402338" y="7079"/>
                </a:lnTo>
                <a:lnTo>
                  <a:pt x="5434769" y="6987"/>
                </a:lnTo>
                <a:lnTo>
                  <a:pt x="5464487" y="6960"/>
                </a:lnTo>
                <a:lnTo>
                  <a:pt x="5493401" y="6952"/>
                </a:lnTo>
                <a:lnTo>
                  <a:pt x="5522076" y="6949"/>
                </a:lnTo>
                <a:lnTo>
                  <a:pt x="5550681" y="6949"/>
                </a:lnTo>
                <a:lnTo>
                  <a:pt x="5581381" y="6949"/>
                </a:lnTo>
                <a:lnTo>
                  <a:pt x="5611379" y="6949"/>
                </a:lnTo>
                <a:lnTo>
                  <a:pt x="5646642" y="6949"/>
                </a:lnTo>
                <a:lnTo>
                  <a:pt x="5674725" y="6949"/>
                </a:lnTo>
                <a:lnTo>
                  <a:pt x="5703155" y="6949"/>
                </a:lnTo>
                <a:lnTo>
                  <a:pt x="5731687" y="6949"/>
                </a:lnTo>
                <a:lnTo>
                  <a:pt x="5764863" y="6949"/>
                </a:lnTo>
                <a:lnTo>
                  <a:pt x="5799050" y="6949"/>
                </a:lnTo>
                <a:lnTo>
                  <a:pt x="5828969" y="6949"/>
                </a:lnTo>
                <a:lnTo>
                  <a:pt x="5862718" y="6949"/>
                </a:lnTo>
                <a:lnTo>
                  <a:pt x="5893138" y="4832"/>
                </a:lnTo>
                <a:lnTo>
                  <a:pt x="5925871" y="798"/>
                </a:lnTo>
                <a:lnTo>
                  <a:pt x="5957207" y="0"/>
                </a:lnTo>
                <a:lnTo>
                  <a:pt x="5986328" y="1961"/>
                </a:lnTo>
                <a:lnTo>
                  <a:pt x="6015011" y="5963"/>
                </a:lnTo>
                <a:lnTo>
                  <a:pt x="6043607" y="6753"/>
                </a:lnTo>
                <a:lnTo>
                  <a:pt x="6072186" y="6910"/>
                </a:lnTo>
                <a:lnTo>
                  <a:pt x="6091502" y="9054"/>
                </a:lnTo>
                <a:lnTo>
                  <a:pt x="6116042" y="13097"/>
                </a:lnTo>
                <a:lnTo>
                  <a:pt x="6148056" y="14005"/>
                </a:lnTo>
                <a:lnTo>
                  <a:pt x="6181705" y="14881"/>
                </a:lnTo>
                <a:lnTo>
                  <a:pt x="6209406" y="20794"/>
                </a:lnTo>
                <a:lnTo>
                  <a:pt x="6231400" y="21210"/>
                </a:lnTo>
                <a:lnTo>
                  <a:pt x="6233098" y="22012"/>
                </a:lnTo>
                <a:lnTo>
                  <a:pt x="6234229" y="23340"/>
                </a:lnTo>
                <a:lnTo>
                  <a:pt x="6234984" y="25021"/>
                </a:lnTo>
                <a:lnTo>
                  <a:pt x="6236280" y="26140"/>
                </a:lnTo>
                <a:lnTo>
                  <a:pt x="6239838" y="27384"/>
                </a:lnTo>
                <a:lnTo>
                  <a:pt x="6250781" y="283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Shape-212"/>
          <p:cNvSpPr/>
          <p:nvPr/>
        </p:nvSpPr>
        <p:spPr>
          <a:xfrm>
            <a:off x="6365081" y="3228975"/>
            <a:ext cx="1971669" cy="441891"/>
          </a:xfrm>
          <a:custGeom>
            <a:avLst/>
            <a:gdLst/>
            <a:ahLst/>
            <a:cxnLst/>
            <a:rect l="0" t="0" r="0" b="0"/>
            <a:pathLst>
              <a:path w="1971669" h="441891">
                <a:moveTo>
                  <a:pt x="78582" y="321469"/>
                </a:moveTo>
                <a:lnTo>
                  <a:pt x="71464" y="321469"/>
                </a:lnTo>
                <a:lnTo>
                  <a:pt x="71438" y="290483"/>
                </a:lnTo>
                <a:lnTo>
                  <a:pt x="69321" y="285737"/>
                </a:lnTo>
                <a:lnTo>
                  <a:pt x="67646" y="283360"/>
                </a:lnTo>
                <a:lnTo>
                  <a:pt x="65287" y="272430"/>
                </a:lnTo>
                <a:lnTo>
                  <a:pt x="64311" y="238051"/>
                </a:lnTo>
                <a:lnTo>
                  <a:pt x="63502" y="216625"/>
                </a:lnTo>
                <a:lnTo>
                  <a:pt x="60502" y="208461"/>
                </a:lnTo>
                <a:lnTo>
                  <a:pt x="50173" y="199541"/>
                </a:lnTo>
                <a:lnTo>
                  <a:pt x="38175" y="191079"/>
                </a:lnTo>
                <a:lnTo>
                  <a:pt x="32840" y="184672"/>
                </a:lnTo>
                <a:lnTo>
                  <a:pt x="30471" y="177062"/>
                </a:lnTo>
                <a:lnTo>
                  <a:pt x="27020" y="163852"/>
                </a:lnTo>
                <a:lnTo>
                  <a:pt x="22535" y="148959"/>
                </a:lnTo>
                <a:lnTo>
                  <a:pt x="21461" y="113240"/>
                </a:lnTo>
                <a:lnTo>
                  <a:pt x="20643" y="97746"/>
                </a:lnTo>
                <a:lnTo>
                  <a:pt x="15281" y="83672"/>
                </a:lnTo>
                <a:lnTo>
                  <a:pt x="13511" y="51796"/>
                </a:lnTo>
                <a:lnTo>
                  <a:pt x="7808" y="31636"/>
                </a:lnTo>
                <a:lnTo>
                  <a:pt x="7231" y="22932"/>
                </a:lnTo>
                <a:lnTo>
                  <a:pt x="1001" y="15412"/>
                </a:lnTo>
                <a:lnTo>
                  <a:pt x="2" y="7172"/>
                </a:lnTo>
                <a:lnTo>
                  <a:pt x="0" y="295"/>
                </a:lnTo>
                <a:lnTo>
                  <a:pt x="17759" y="0"/>
                </a:lnTo>
                <a:lnTo>
                  <a:pt x="21916" y="2117"/>
                </a:lnTo>
                <a:lnTo>
                  <a:pt x="26409" y="4910"/>
                </a:lnTo>
                <a:lnTo>
                  <a:pt x="35761" y="6702"/>
                </a:lnTo>
                <a:lnTo>
                  <a:pt x="70996" y="7140"/>
                </a:lnTo>
                <a:lnTo>
                  <a:pt x="88195" y="7937"/>
                </a:lnTo>
                <a:lnTo>
                  <a:pt x="101677" y="12797"/>
                </a:lnTo>
                <a:lnTo>
                  <a:pt x="133448" y="14200"/>
                </a:lnTo>
                <a:lnTo>
                  <a:pt x="166693" y="20764"/>
                </a:lnTo>
                <a:lnTo>
                  <a:pt x="200025" y="21392"/>
                </a:lnTo>
                <a:lnTo>
                  <a:pt x="209549" y="22208"/>
                </a:lnTo>
                <a:lnTo>
                  <a:pt x="243035" y="27911"/>
                </a:lnTo>
                <a:lnTo>
                  <a:pt x="274442" y="28516"/>
                </a:lnTo>
                <a:lnTo>
                  <a:pt x="308883" y="28570"/>
                </a:lnTo>
                <a:lnTo>
                  <a:pt x="330596" y="30691"/>
                </a:lnTo>
                <a:lnTo>
                  <a:pt x="363879" y="35277"/>
                </a:lnTo>
                <a:lnTo>
                  <a:pt x="394984" y="35680"/>
                </a:lnTo>
                <a:lnTo>
                  <a:pt x="430297" y="37832"/>
                </a:lnTo>
                <a:lnTo>
                  <a:pt x="465980" y="42420"/>
                </a:lnTo>
                <a:lnTo>
                  <a:pt x="501696" y="42823"/>
                </a:lnTo>
                <a:lnTo>
                  <a:pt x="521978" y="44967"/>
                </a:lnTo>
                <a:lnTo>
                  <a:pt x="556628" y="49564"/>
                </a:lnTo>
                <a:lnTo>
                  <a:pt x="566478" y="50604"/>
                </a:lnTo>
                <a:lnTo>
                  <a:pt x="600199" y="56471"/>
                </a:lnTo>
                <a:lnTo>
                  <a:pt x="635743" y="57090"/>
                </a:lnTo>
                <a:lnTo>
                  <a:pt x="658862" y="59255"/>
                </a:lnTo>
                <a:lnTo>
                  <a:pt x="692461" y="63852"/>
                </a:lnTo>
                <a:lnTo>
                  <a:pt x="722396" y="64235"/>
                </a:lnTo>
                <a:lnTo>
                  <a:pt x="753560" y="64286"/>
                </a:lnTo>
                <a:lnTo>
                  <a:pt x="780614" y="66410"/>
                </a:lnTo>
                <a:lnTo>
                  <a:pt x="816048" y="70996"/>
                </a:lnTo>
                <a:lnTo>
                  <a:pt x="849625" y="71398"/>
                </a:lnTo>
                <a:lnTo>
                  <a:pt x="884294" y="71434"/>
                </a:lnTo>
                <a:lnTo>
                  <a:pt x="919920" y="71437"/>
                </a:lnTo>
                <a:lnTo>
                  <a:pt x="955631" y="71438"/>
                </a:lnTo>
                <a:lnTo>
                  <a:pt x="990505" y="71438"/>
                </a:lnTo>
                <a:lnTo>
                  <a:pt x="1025318" y="71438"/>
                </a:lnTo>
                <a:lnTo>
                  <a:pt x="1060392" y="71438"/>
                </a:lnTo>
                <a:lnTo>
                  <a:pt x="1095502" y="71438"/>
                </a:lnTo>
                <a:lnTo>
                  <a:pt x="1114375" y="72231"/>
                </a:lnTo>
                <a:lnTo>
                  <a:pt x="1150078" y="77919"/>
                </a:lnTo>
                <a:lnTo>
                  <a:pt x="1181679" y="78523"/>
                </a:lnTo>
                <a:lnTo>
                  <a:pt x="1216138" y="78576"/>
                </a:lnTo>
                <a:lnTo>
                  <a:pt x="1246128" y="78581"/>
                </a:lnTo>
                <a:lnTo>
                  <a:pt x="1280446" y="78581"/>
                </a:lnTo>
                <a:lnTo>
                  <a:pt x="1314538" y="78581"/>
                </a:lnTo>
                <a:lnTo>
                  <a:pt x="1350035" y="78581"/>
                </a:lnTo>
                <a:lnTo>
                  <a:pt x="1359634" y="77788"/>
                </a:lnTo>
                <a:lnTo>
                  <a:pt x="1389057" y="72099"/>
                </a:lnTo>
                <a:lnTo>
                  <a:pt x="1407464" y="72428"/>
                </a:lnTo>
                <a:lnTo>
                  <a:pt x="1423325" y="75611"/>
                </a:lnTo>
                <a:lnTo>
                  <a:pt x="1457287" y="71751"/>
                </a:lnTo>
                <a:lnTo>
                  <a:pt x="1490660" y="71456"/>
                </a:lnTo>
                <a:lnTo>
                  <a:pt x="1509713" y="70647"/>
                </a:lnTo>
                <a:lnTo>
                  <a:pt x="1538288" y="64956"/>
                </a:lnTo>
                <a:lnTo>
                  <a:pt x="1571625" y="64333"/>
                </a:lnTo>
                <a:lnTo>
                  <a:pt x="1595438" y="63505"/>
                </a:lnTo>
                <a:lnTo>
                  <a:pt x="1624013" y="57812"/>
                </a:lnTo>
                <a:lnTo>
                  <a:pt x="1657350" y="57189"/>
                </a:lnTo>
                <a:lnTo>
                  <a:pt x="1690687" y="57152"/>
                </a:lnTo>
                <a:lnTo>
                  <a:pt x="1722085" y="57150"/>
                </a:lnTo>
                <a:lnTo>
                  <a:pt x="1731364" y="56356"/>
                </a:lnTo>
                <a:lnTo>
                  <a:pt x="1759761" y="50668"/>
                </a:lnTo>
                <a:lnTo>
                  <a:pt x="1791693" y="50032"/>
                </a:lnTo>
                <a:lnTo>
                  <a:pt x="1823185" y="50007"/>
                </a:lnTo>
                <a:lnTo>
                  <a:pt x="1831068" y="49213"/>
                </a:lnTo>
                <a:lnTo>
                  <a:pt x="1845140" y="43856"/>
                </a:lnTo>
                <a:lnTo>
                  <a:pt x="1879891" y="42888"/>
                </a:lnTo>
                <a:lnTo>
                  <a:pt x="1885374" y="40757"/>
                </a:lnTo>
                <a:lnTo>
                  <a:pt x="1887947" y="39077"/>
                </a:lnTo>
                <a:lnTo>
                  <a:pt x="1899153" y="36714"/>
                </a:lnTo>
                <a:lnTo>
                  <a:pt x="1930889" y="35730"/>
                </a:lnTo>
                <a:lnTo>
                  <a:pt x="1964433" y="35719"/>
                </a:lnTo>
                <a:lnTo>
                  <a:pt x="1964523" y="41869"/>
                </a:lnTo>
                <a:lnTo>
                  <a:pt x="1965320" y="42200"/>
                </a:lnTo>
                <a:lnTo>
                  <a:pt x="1968321" y="42568"/>
                </a:lnTo>
                <a:lnTo>
                  <a:pt x="1969439" y="43460"/>
                </a:lnTo>
                <a:lnTo>
                  <a:pt x="1971381" y="48987"/>
                </a:lnTo>
                <a:lnTo>
                  <a:pt x="1971668" y="66772"/>
                </a:lnTo>
                <a:lnTo>
                  <a:pt x="1969555" y="71480"/>
                </a:lnTo>
                <a:lnTo>
                  <a:pt x="1966764" y="76219"/>
                </a:lnTo>
                <a:lnTo>
                  <a:pt x="1964973" y="85728"/>
                </a:lnTo>
                <a:lnTo>
                  <a:pt x="1964538" y="109538"/>
                </a:lnTo>
                <a:lnTo>
                  <a:pt x="1962418" y="114300"/>
                </a:lnTo>
                <a:lnTo>
                  <a:pt x="1960742" y="116681"/>
                </a:lnTo>
                <a:lnTo>
                  <a:pt x="1960417" y="119856"/>
                </a:lnTo>
                <a:lnTo>
                  <a:pt x="1964439" y="152004"/>
                </a:lnTo>
                <a:lnTo>
                  <a:pt x="1965284" y="160426"/>
                </a:lnTo>
                <a:lnTo>
                  <a:pt x="1971009" y="183286"/>
                </a:lnTo>
                <a:lnTo>
                  <a:pt x="1971637" y="214448"/>
                </a:lnTo>
                <a:lnTo>
                  <a:pt x="1970864" y="223103"/>
                </a:lnTo>
                <a:lnTo>
                  <a:pt x="1966018" y="237246"/>
                </a:lnTo>
                <a:lnTo>
                  <a:pt x="1964619" y="269169"/>
                </a:lnTo>
                <a:lnTo>
                  <a:pt x="1964537" y="302424"/>
                </a:lnTo>
                <a:lnTo>
                  <a:pt x="1964532" y="336726"/>
                </a:lnTo>
                <a:lnTo>
                  <a:pt x="1957829" y="369489"/>
                </a:lnTo>
                <a:lnTo>
                  <a:pt x="1957414" y="388027"/>
                </a:lnTo>
                <a:lnTo>
                  <a:pt x="1955282" y="392855"/>
                </a:lnTo>
                <a:lnTo>
                  <a:pt x="1952483" y="397646"/>
                </a:lnTo>
                <a:lnTo>
                  <a:pt x="1950687" y="407189"/>
                </a:lnTo>
                <a:lnTo>
                  <a:pt x="1950332" y="416718"/>
                </a:lnTo>
                <a:lnTo>
                  <a:pt x="1948166" y="421481"/>
                </a:lnTo>
                <a:lnTo>
                  <a:pt x="1937038" y="434652"/>
                </a:lnTo>
                <a:lnTo>
                  <a:pt x="1932484" y="435438"/>
                </a:lnTo>
                <a:lnTo>
                  <a:pt x="1931260" y="436342"/>
                </a:lnTo>
                <a:lnTo>
                  <a:pt x="1929900" y="439463"/>
                </a:lnTo>
                <a:lnTo>
                  <a:pt x="1928744" y="440613"/>
                </a:lnTo>
                <a:lnTo>
                  <a:pt x="1925342" y="441890"/>
                </a:lnTo>
                <a:lnTo>
                  <a:pt x="1923324" y="441437"/>
                </a:lnTo>
                <a:lnTo>
                  <a:pt x="1915898" y="437802"/>
                </a:lnTo>
                <a:lnTo>
                  <a:pt x="1881055" y="435848"/>
                </a:lnTo>
                <a:lnTo>
                  <a:pt x="1847842" y="429292"/>
                </a:lnTo>
                <a:lnTo>
                  <a:pt x="1833560" y="428029"/>
                </a:lnTo>
                <a:lnTo>
                  <a:pt x="1805958" y="422500"/>
                </a:lnTo>
                <a:lnTo>
                  <a:pt x="1770533" y="421570"/>
                </a:lnTo>
                <a:lnTo>
                  <a:pt x="1734840" y="415338"/>
                </a:lnTo>
                <a:lnTo>
                  <a:pt x="1699124" y="408275"/>
                </a:lnTo>
                <a:lnTo>
                  <a:pt x="1663405" y="403496"/>
                </a:lnTo>
                <a:lnTo>
                  <a:pt x="1630748" y="400504"/>
                </a:lnTo>
                <a:lnTo>
                  <a:pt x="1612955" y="398068"/>
                </a:lnTo>
                <a:lnTo>
                  <a:pt x="1578567" y="393586"/>
                </a:lnTo>
                <a:lnTo>
                  <a:pt x="1543024" y="389204"/>
                </a:lnTo>
                <a:lnTo>
                  <a:pt x="1507328" y="386216"/>
                </a:lnTo>
                <a:lnTo>
                  <a:pt x="1471613" y="380912"/>
                </a:lnTo>
                <a:lnTo>
                  <a:pt x="1435894" y="378921"/>
                </a:lnTo>
                <a:lnTo>
                  <a:pt x="1402409" y="378678"/>
                </a:lnTo>
                <a:lnTo>
                  <a:pt x="1369924" y="376514"/>
                </a:lnTo>
                <a:lnTo>
                  <a:pt x="1342528" y="372968"/>
                </a:lnTo>
                <a:lnTo>
                  <a:pt x="1308620" y="371770"/>
                </a:lnTo>
                <a:lnTo>
                  <a:pt x="1278197" y="366623"/>
                </a:lnTo>
                <a:lnTo>
                  <a:pt x="1251673" y="365011"/>
                </a:lnTo>
                <a:lnTo>
                  <a:pt x="1216383" y="364466"/>
                </a:lnTo>
                <a:lnTo>
                  <a:pt x="1182454" y="364358"/>
                </a:lnTo>
                <a:lnTo>
                  <a:pt x="1154602" y="364339"/>
                </a:lnTo>
                <a:lnTo>
                  <a:pt x="1126242" y="364333"/>
                </a:lnTo>
                <a:lnTo>
                  <a:pt x="1093917" y="359422"/>
                </a:lnTo>
                <a:lnTo>
                  <a:pt x="1062485" y="357629"/>
                </a:lnTo>
                <a:lnTo>
                  <a:pt x="1035270" y="357318"/>
                </a:lnTo>
                <a:lnTo>
                  <a:pt x="1001423" y="357213"/>
                </a:lnTo>
                <a:lnTo>
                  <a:pt x="966103" y="357193"/>
                </a:lnTo>
                <a:lnTo>
                  <a:pt x="938010" y="357189"/>
                </a:lnTo>
                <a:lnTo>
                  <a:pt x="910372" y="357188"/>
                </a:lnTo>
                <a:lnTo>
                  <a:pt x="877180" y="357188"/>
                </a:lnTo>
                <a:lnTo>
                  <a:pt x="844077" y="357188"/>
                </a:lnTo>
                <a:lnTo>
                  <a:pt x="813814" y="357188"/>
                </a:lnTo>
                <a:lnTo>
                  <a:pt x="780202" y="357188"/>
                </a:lnTo>
                <a:lnTo>
                  <a:pt x="750397" y="357188"/>
                </a:lnTo>
                <a:lnTo>
                  <a:pt x="716669" y="357188"/>
                </a:lnTo>
                <a:lnTo>
                  <a:pt x="686252" y="357188"/>
                </a:lnTo>
                <a:lnTo>
                  <a:pt x="657314" y="357188"/>
                </a:lnTo>
                <a:lnTo>
                  <a:pt x="628668" y="357188"/>
                </a:lnTo>
                <a:lnTo>
                  <a:pt x="600079" y="357188"/>
                </a:lnTo>
                <a:lnTo>
                  <a:pt x="571500" y="357188"/>
                </a:lnTo>
                <a:lnTo>
                  <a:pt x="537898" y="357188"/>
                </a:lnTo>
                <a:lnTo>
                  <a:pt x="506545" y="357188"/>
                </a:lnTo>
                <a:lnTo>
                  <a:pt x="471400" y="357188"/>
                </a:lnTo>
                <a:lnTo>
                  <a:pt x="441411" y="357188"/>
                </a:lnTo>
                <a:lnTo>
                  <a:pt x="407790" y="357981"/>
                </a:lnTo>
                <a:lnTo>
                  <a:pt x="375706" y="363669"/>
                </a:lnTo>
                <a:lnTo>
                  <a:pt x="341203" y="364273"/>
                </a:lnTo>
                <a:lnTo>
                  <a:pt x="307222" y="364328"/>
                </a:lnTo>
                <a:lnTo>
                  <a:pt x="276493" y="366448"/>
                </a:lnTo>
                <a:lnTo>
                  <a:pt x="241213" y="371034"/>
                </a:lnTo>
                <a:lnTo>
                  <a:pt x="207649" y="371436"/>
                </a:lnTo>
                <a:lnTo>
                  <a:pt x="183420" y="372264"/>
                </a:lnTo>
                <a:lnTo>
                  <a:pt x="150023" y="378177"/>
                </a:lnTo>
                <a:lnTo>
                  <a:pt x="116681" y="378593"/>
                </a:lnTo>
                <a:lnTo>
                  <a:pt x="84138" y="385099"/>
                </a:lnTo>
                <a:lnTo>
                  <a:pt x="51013" y="385755"/>
                </a:lnTo>
                <a:lnTo>
                  <a:pt x="28577" y="385763"/>
                </a:lnTo>
                <a:lnTo>
                  <a:pt x="28575" y="358120"/>
                </a:lnTo>
                <a:lnTo>
                  <a:pt x="30691" y="351517"/>
                </a:lnTo>
                <a:lnTo>
                  <a:pt x="33485" y="345142"/>
                </a:lnTo>
                <a:lnTo>
                  <a:pt x="39423" y="309464"/>
                </a:lnTo>
                <a:lnTo>
                  <a:pt x="42662" y="276220"/>
                </a:lnTo>
                <a:lnTo>
                  <a:pt x="42010" y="261936"/>
                </a:lnTo>
                <a:lnTo>
                  <a:pt x="34040" y="230717"/>
                </a:lnTo>
                <a:lnTo>
                  <a:pt x="31003" y="223984"/>
                </a:lnTo>
                <a:lnTo>
                  <a:pt x="28500" y="212063"/>
                </a:lnTo>
                <a:lnTo>
                  <a:pt x="21432" y="2000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SMARTInkShape-Group149"/>
          <p:cNvGrpSpPr/>
          <p:nvPr/>
        </p:nvGrpSpPr>
        <p:grpSpPr>
          <a:xfrm>
            <a:off x="650081" y="3757613"/>
            <a:ext cx="292895" cy="257176"/>
            <a:chOff x="650081" y="3757613"/>
            <a:chExt cx="292895" cy="257176"/>
          </a:xfrm>
        </p:grpSpPr>
        <p:sp>
          <p:nvSpPr>
            <p:cNvPr id="150" name="SMARTInkShape-213"/>
            <p:cNvSpPr/>
            <p:nvPr/>
          </p:nvSpPr>
          <p:spPr>
            <a:xfrm>
              <a:off x="728663" y="3757613"/>
              <a:ext cx="214313" cy="257176"/>
            </a:xfrm>
            <a:custGeom>
              <a:avLst/>
              <a:gdLst/>
              <a:ahLst/>
              <a:cxnLst/>
              <a:rect l="0" t="0" r="0" b="0"/>
              <a:pathLst>
                <a:path w="214313" h="257176">
                  <a:moveTo>
                    <a:pt x="71437" y="0"/>
                  </a:moveTo>
                  <a:lnTo>
                    <a:pt x="71437" y="6150"/>
                  </a:lnTo>
                  <a:lnTo>
                    <a:pt x="90899" y="28718"/>
                  </a:lnTo>
                  <a:lnTo>
                    <a:pt x="92787" y="33401"/>
                  </a:lnTo>
                  <a:lnTo>
                    <a:pt x="116707" y="65682"/>
                  </a:lnTo>
                  <a:lnTo>
                    <a:pt x="138113" y="98722"/>
                  </a:lnTo>
                  <a:lnTo>
                    <a:pt x="160700" y="129071"/>
                  </a:lnTo>
                  <a:lnTo>
                    <a:pt x="161902" y="133672"/>
                  </a:lnTo>
                  <a:lnTo>
                    <a:pt x="167471" y="140901"/>
                  </a:lnTo>
                  <a:lnTo>
                    <a:pt x="174444" y="147553"/>
                  </a:lnTo>
                  <a:lnTo>
                    <a:pt x="196803" y="175993"/>
                  </a:lnTo>
                  <a:lnTo>
                    <a:pt x="201505" y="185694"/>
                  </a:lnTo>
                  <a:lnTo>
                    <a:pt x="204651" y="190480"/>
                  </a:lnTo>
                  <a:lnTo>
                    <a:pt x="206050" y="195253"/>
                  </a:lnTo>
                  <a:lnTo>
                    <a:pt x="207216" y="196844"/>
                  </a:lnTo>
                  <a:lnTo>
                    <a:pt x="208788" y="197904"/>
                  </a:lnTo>
                  <a:lnTo>
                    <a:pt x="210629" y="198611"/>
                  </a:lnTo>
                  <a:lnTo>
                    <a:pt x="211857" y="199876"/>
                  </a:lnTo>
                  <a:lnTo>
                    <a:pt x="214312" y="207168"/>
                  </a:lnTo>
                  <a:lnTo>
                    <a:pt x="183327" y="207168"/>
                  </a:lnTo>
                  <a:lnTo>
                    <a:pt x="178580" y="209285"/>
                  </a:lnTo>
                  <a:lnTo>
                    <a:pt x="173825" y="212077"/>
                  </a:lnTo>
                  <a:lnTo>
                    <a:pt x="141008" y="221529"/>
                  </a:lnTo>
                  <a:lnTo>
                    <a:pt x="131033" y="226152"/>
                  </a:lnTo>
                  <a:lnTo>
                    <a:pt x="99876" y="234111"/>
                  </a:lnTo>
                  <a:lnTo>
                    <a:pt x="85684" y="237376"/>
                  </a:lnTo>
                  <a:lnTo>
                    <a:pt x="71425" y="241254"/>
                  </a:lnTo>
                  <a:lnTo>
                    <a:pt x="62700" y="242955"/>
                  </a:lnTo>
                  <a:lnTo>
                    <a:pt x="52532" y="247581"/>
                  </a:lnTo>
                  <a:lnTo>
                    <a:pt x="17551" y="250761"/>
                  </a:lnTo>
                  <a:lnTo>
                    <a:pt x="7318" y="255672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14"/>
            <p:cNvSpPr/>
            <p:nvPr/>
          </p:nvSpPr>
          <p:spPr>
            <a:xfrm>
              <a:off x="650081" y="3771900"/>
              <a:ext cx="256871" cy="178504"/>
            </a:xfrm>
            <a:custGeom>
              <a:avLst/>
              <a:gdLst/>
              <a:ahLst/>
              <a:cxnLst/>
              <a:rect l="0" t="0" r="0" b="0"/>
              <a:pathLst>
                <a:path w="256871" h="178504">
                  <a:moveTo>
                    <a:pt x="0" y="0"/>
                  </a:moveTo>
                  <a:lnTo>
                    <a:pt x="0" y="10642"/>
                  </a:lnTo>
                  <a:lnTo>
                    <a:pt x="794" y="11857"/>
                  </a:lnTo>
                  <a:lnTo>
                    <a:pt x="2117" y="12667"/>
                  </a:lnTo>
                  <a:lnTo>
                    <a:pt x="3793" y="13207"/>
                  </a:lnTo>
                  <a:lnTo>
                    <a:pt x="14474" y="19800"/>
                  </a:lnTo>
                  <a:lnTo>
                    <a:pt x="16793" y="20343"/>
                  </a:lnTo>
                  <a:lnTo>
                    <a:pt x="27175" y="27487"/>
                  </a:lnTo>
                  <a:lnTo>
                    <a:pt x="38278" y="36202"/>
                  </a:lnTo>
                  <a:lnTo>
                    <a:pt x="62402" y="47932"/>
                  </a:lnTo>
                  <a:lnTo>
                    <a:pt x="68216" y="49878"/>
                  </a:lnTo>
                  <a:lnTo>
                    <a:pt x="102651" y="74024"/>
                  </a:lnTo>
                  <a:lnTo>
                    <a:pt x="135747" y="98396"/>
                  </a:lnTo>
                  <a:lnTo>
                    <a:pt x="169070" y="120379"/>
                  </a:lnTo>
                  <a:lnTo>
                    <a:pt x="202407" y="140292"/>
                  </a:lnTo>
                  <a:lnTo>
                    <a:pt x="225278" y="154763"/>
                  </a:lnTo>
                  <a:lnTo>
                    <a:pt x="240424" y="168273"/>
                  </a:lnTo>
                  <a:lnTo>
                    <a:pt x="248609" y="171032"/>
                  </a:lnTo>
                  <a:lnTo>
                    <a:pt x="249083" y="171964"/>
                  </a:lnTo>
                  <a:lnTo>
                    <a:pt x="249610" y="175118"/>
                  </a:lnTo>
                  <a:lnTo>
                    <a:pt x="250544" y="176277"/>
                  </a:lnTo>
                  <a:lnTo>
                    <a:pt x="256870" y="178503"/>
                  </a:lnTo>
                  <a:lnTo>
                    <a:pt x="25003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SMARTInkShape-215"/>
          <p:cNvSpPr/>
          <p:nvPr/>
        </p:nvSpPr>
        <p:spPr>
          <a:xfrm>
            <a:off x="1157288" y="4171950"/>
            <a:ext cx="2878932" cy="42864"/>
          </a:xfrm>
          <a:custGeom>
            <a:avLst/>
            <a:gdLst/>
            <a:ahLst/>
            <a:cxnLst/>
            <a:rect l="0" t="0" r="0" b="0"/>
            <a:pathLst>
              <a:path w="2878932" h="42864">
                <a:moveTo>
                  <a:pt x="0" y="7144"/>
                </a:moveTo>
                <a:lnTo>
                  <a:pt x="6150" y="7144"/>
                </a:lnTo>
                <a:lnTo>
                  <a:pt x="12650" y="2234"/>
                </a:lnTo>
                <a:lnTo>
                  <a:pt x="19270" y="662"/>
                </a:lnTo>
                <a:lnTo>
                  <a:pt x="52388" y="2"/>
                </a:lnTo>
                <a:lnTo>
                  <a:pt x="86819" y="0"/>
                </a:lnTo>
                <a:lnTo>
                  <a:pt x="122504" y="0"/>
                </a:lnTo>
                <a:lnTo>
                  <a:pt x="157296" y="0"/>
                </a:lnTo>
                <a:lnTo>
                  <a:pt x="180992" y="793"/>
                </a:lnTo>
                <a:lnTo>
                  <a:pt x="210345" y="6481"/>
                </a:lnTo>
                <a:lnTo>
                  <a:pt x="246052" y="7105"/>
                </a:lnTo>
                <a:lnTo>
                  <a:pt x="278257" y="7140"/>
                </a:lnTo>
                <a:lnTo>
                  <a:pt x="311923" y="7144"/>
                </a:lnTo>
                <a:lnTo>
                  <a:pt x="335899" y="7937"/>
                </a:lnTo>
                <a:lnTo>
                  <a:pt x="371343" y="13846"/>
                </a:lnTo>
                <a:lnTo>
                  <a:pt x="404804" y="14262"/>
                </a:lnTo>
                <a:lnTo>
                  <a:pt x="439537" y="14285"/>
                </a:lnTo>
                <a:lnTo>
                  <a:pt x="466329" y="16404"/>
                </a:lnTo>
                <a:lnTo>
                  <a:pt x="501726" y="20990"/>
                </a:lnTo>
                <a:lnTo>
                  <a:pt x="535206" y="21373"/>
                </a:lnTo>
                <a:lnTo>
                  <a:pt x="565378" y="21423"/>
                </a:lnTo>
                <a:lnTo>
                  <a:pt x="594555" y="27084"/>
                </a:lnTo>
                <a:lnTo>
                  <a:pt x="623954" y="28379"/>
                </a:lnTo>
                <a:lnTo>
                  <a:pt x="657547" y="28549"/>
                </a:lnTo>
                <a:lnTo>
                  <a:pt x="687331" y="28572"/>
                </a:lnTo>
                <a:lnTo>
                  <a:pt x="721720" y="28575"/>
                </a:lnTo>
                <a:lnTo>
                  <a:pt x="750133" y="30692"/>
                </a:lnTo>
                <a:lnTo>
                  <a:pt x="780908" y="35056"/>
                </a:lnTo>
                <a:lnTo>
                  <a:pt x="814682" y="35632"/>
                </a:lnTo>
                <a:lnTo>
                  <a:pt x="850145" y="35707"/>
                </a:lnTo>
                <a:lnTo>
                  <a:pt x="880920" y="35717"/>
                </a:lnTo>
                <a:lnTo>
                  <a:pt x="914694" y="35719"/>
                </a:lnTo>
                <a:lnTo>
                  <a:pt x="950157" y="35719"/>
                </a:lnTo>
                <a:lnTo>
                  <a:pt x="985842" y="35719"/>
                </a:lnTo>
                <a:lnTo>
                  <a:pt x="1017764" y="35719"/>
                </a:lnTo>
                <a:lnTo>
                  <a:pt x="1050572" y="35719"/>
                </a:lnTo>
                <a:lnTo>
                  <a:pt x="1082585" y="39511"/>
                </a:lnTo>
                <a:lnTo>
                  <a:pt x="1113780" y="42200"/>
                </a:lnTo>
                <a:lnTo>
                  <a:pt x="1142872" y="42732"/>
                </a:lnTo>
                <a:lnTo>
                  <a:pt x="1171550" y="42837"/>
                </a:lnTo>
                <a:lnTo>
                  <a:pt x="1200938" y="42857"/>
                </a:lnTo>
                <a:lnTo>
                  <a:pt x="1234378" y="42862"/>
                </a:lnTo>
                <a:lnTo>
                  <a:pt x="1264149" y="42863"/>
                </a:lnTo>
                <a:lnTo>
                  <a:pt x="1292960" y="42863"/>
                </a:lnTo>
                <a:lnTo>
                  <a:pt x="1321582" y="42863"/>
                </a:lnTo>
                <a:lnTo>
                  <a:pt x="1350166" y="42863"/>
                </a:lnTo>
                <a:lnTo>
                  <a:pt x="1378743" y="42863"/>
                </a:lnTo>
                <a:lnTo>
                  <a:pt x="1409435" y="42863"/>
                </a:lnTo>
                <a:lnTo>
                  <a:pt x="1444609" y="42863"/>
                </a:lnTo>
                <a:lnTo>
                  <a:pt x="1478963" y="42863"/>
                </a:lnTo>
                <a:lnTo>
                  <a:pt x="1514502" y="42863"/>
                </a:lnTo>
                <a:lnTo>
                  <a:pt x="1550197" y="42863"/>
                </a:lnTo>
                <a:lnTo>
                  <a:pt x="1585912" y="42863"/>
                </a:lnTo>
                <a:lnTo>
                  <a:pt x="1621631" y="42863"/>
                </a:lnTo>
                <a:lnTo>
                  <a:pt x="1643062" y="40746"/>
                </a:lnTo>
                <a:lnTo>
                  <a:pt x="1677987" y="36381"/>
                </a:lnTo>
                <a:lnTo>
                  <a:pt x="1708349" y="35806"/>
                </a:lnTo>
                <a:lnTo>
                  <a:pt x="1743205" y="30076"/>
                </a:lnTo>
                <a:lnTo>
                  <a:pt x="1773901" y="27979"/>
                </a:lnTo>
                <a:lnTo>
                  <a:pt x="1807665" y="22450"/>
                </a:lnTo>
                <a:lnTo>
                  <a:pt x="1841009" y="21566"/>
                </a:lnTo>
                <a:lnTo>
                  <a:pt x="1872329" y="21449"/>
                </a:lnTo>
                <a:lnTo>
                  <a:pt x="1907469" y="21433"/>
                </a:lnTo>
                <a:lnTo>
                  <a:pt x="1940994" y="21431"/>
                </a:lnTo>
                <a:lnTo>
                  <a:pt x="1976453" y="21431"/>
                </a:lnTo>
                <a:lnTo>
                  <a:pt x="2011971" y="21431"/>
                </a:lnTo>
                <a:lnTo>
                  <a:pt x="2042605" y="21431"/>
                </a:lnTo>
                <a:lnTo>
                  <a:pt x="2071587" y="21431"/>
                </a:lnTo>
                <a:lnTo>
                  <a:pt x="2100242" y="21431"/>
                </a:lnTo>
                <a:lnTo>
                  <a:pt x="2129626" y="21431"/>
                </a:lnTo>
                <a:lnTo>
                  <a:pt x="2163066" y="21431"/>
                </a:lnTo>
                <a:lnTo>
                  <a:pt x="2192836" y="21431"/>
                </a:lnTo>
                <a:lnTo>
                  <a:pt x="2221647" y="22225"/>
                </a:lnTo>
                <a:lnTo>
                  <a:pt x="2252386" y="27085"/>
                </a:lnTo>
                <a:lnTo>
                  <a:pt x="2285004" y="28280"/>
                </a:lnTo>
                <a:lnTo>
                  <a:pt x="2314378" y="28516"/>
                </a:lnTo>
                <a:lnTo>
                  <a:pt x="2345227" y="26447"/>
                </a:lnTo>
                <a:lnTo>
                  <a:pt x="2377868" y="22422"/>
                </a:lnTo>
                <a:lnTo>
                  <a:pt x="2407245" y="21627"/>
                </a:lnTo>
                <a:lnTo>
                  <a:pt x="2435979" y="21470"/>
                </a:lnTo>
                <a:lnTo>
                  <a:pt x="2464585" y="21439"/>
                </a:lnTo>
                <a:lnTo>
                  <a:pt x="2497282" y="21432"/>
                </a:lnTo>
                <a:lnTo>
                  <a:pt x="2529585" y="21431"/>
                </a:lnTo>
                <a:lnTo>
                  <a:pt x="2564698" y="19315"/>
                </a:lnTo>
                <a:lnTo>
                  <a:pt x="2595427" y="14950"/>
                </a:lnTo>
                <a:lnTo>
                  <a:pt x="2625403" y="14375"/>
                </a:lnTo>
                <a:lnTo>
                  <a:pt x="2650257" y="13511"/>
                </a:lnTo>
                <a:lnTo>
                  <a:pt x="2679994" y="8139"/>
                </a:lnTo>
                <a:lnTo>
                  <a:pt x="2709113" y="7274"/>
                </a:lnTo>
                <a:lnTo>
                  <a:pt x="2742716" y="7155"/>
                </a:lnTo>
                <a:lnTo>
                  <a:pt x="2776509" y="7144"/>
                </a:lnTo>
                <a:lnTo>
                  <a:pt x="2811098" y="7144"/>
                </a:lnTo>
                <a:lnTo>
                  <a:pt x="2845323" y="7144"/>
                </a:lnTo>
                <a:lnTo>
                  <a:pt x="2878931" y="71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4400" dirty="0"/>
              <a:t>7. adjective phrase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7. adjective phrase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Then came a basket of yeasty, steaming rolls, fresh from the oven.</a:t>
            </a:r>
          </a:p>
        </p:txBody>
      </p:sp>
      <p:sp>
        <p:nvSpPr>
          <p:cNvPr id="22" name="SMARTInkShape-216"/>
          <p:cNvSpPr/>
          <p:nvPr/>
        </p:nvSpPr>
        <p:spPr>
          <a:xfrm>
            <a:off x="1014420" y="3743325"/>
            <a:ext cx="878675" cy="21432"/>
          </a:xfrm>
          <a:custGeom>
            <a:avLst/>
            <a:gdLst/>
            <a:ahLst/>
            <a:cxnLst/>
            <a:rect l="0" t="0" r="0" b="0"/>
            <a:pathLst>
              <a:path w="878675" h="21432">
                <a:moveTo>
                  <a:pt x="7136" y="7144"/>
                </a:moveTo>
                <a:lnTo>
                  <a:pt x="0" y="7144"/>
                </a:lnTo>
                <a:lnTo>
                  <a:pt x="31914" y="7144"/>
                </a:lnTo>
                <a:lnTo>
                  <a:pt x="65312" y="7144"/>
                </a:lnTo>
                <a:lnTo>
                  <a:pt x="93064" y="5027"/>
                </a:lnTo>
                <a:lnTo>
                  <a:pt x="121476" y="993"/>
                </a:lnTo>
                <a:lnTo>
                  <a:pt x="155722" y="196"/>
                </a:lnTo>
                <a:lnTo>
                  <a:pt x="184423" y="59"/>
                </a:lnTo>
                <a:lnTo>
                  <a:pt x="216916" y="17"/>
                </a:lnTo>
                <a:lnTo>
                  <a:pt x="247799" y="5"/>
                </a:lnTo>
                <a:lnTo>
                  <a:pt x="281732" y="1"/>
                </a:lnTo>
                <a:lnTo>
                  <a:pt x="316922" y="0"/>
                </a:lnTo>
                <a:lnTo>
                  <a:pt x="352483" y="793"/>
                </a:lnTo>
                <a:lnTo>
                  <a:pt x="376259" y="3792"/>
                </a:lnTo>
                <a:lnTo>
                  <a:pt x="402172" y="5654"/>
                </a:lnTo>
                <a:lnTo>
                  <a:pt x="429564" y="7276"/>
                </a:lnTo>
                <a:lnTo>
                  <a:pt x="457613" y="10642"/>
                </a:lnTo>
                <a:lnTo>
                  <a:pt x="483838" y="12667"/>
                </a:lnTo>
                <a:lnTo>
                  <a:pt x="509516" y="14361"/>
                </a:lnTo>
                <a:lnTo>
                  <a:pt x="536804" y="17760"/>
                </a:lnTo>
                <a:lnTo>
                  <a:pt x="562690" y="19800"/>
                </a:lnTo>
                <a:lnTo>
                  <a:pt x="588218" y="20706"/>
                </a:lnTo>
                <a:lnTo>
                  <a:pt x="615438" y="21109"/>
                </a:lnTo>
                <a:lnTo>
                  <a:pt x="643412" y="21287"/>
                </a:lnTo>
                <a:lnTo>
                  <a:pt x="670925" y="21368"/>
                </a:lnTo>
                <a:lnTo>
                  <a:pt x="696383" y="21403"/>
                </a:lnTo>
                <a:lnTo>
                  <a:pt x="720926" y="21419"/>
                </a:lnTo>
                <a:lnTo>
                  <a:pt x="754940" y="19311"/>
                </a:lnTo>
                <a:lnTo>
                  <a:pt x="785127" y="15775"/>
                </a:lnTo>
                <a:lnTo>
                  <a:pt x="819979" y="14581"/>
                </a:lnTo>
                <a:lnTo>
                  <a:pt x="854922" y="14326"/>
                </a:lnTo>
                <a:lnTo>
                  <a:pt x="864943" y="15099"/>
                </a:lnTo>
                <a:lnTo>
                  <a:pt x="878674" y="214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152"/>
          <p:cNvGrpSpPr/>
          <p:nvPr/>
        </p:nvGrpSpPr>
        <p:grpSpPr>
          <a:xfrm>
            <a:off x="2971803" y="2700338"/>
            <a:ext cx="4100462" cy="985838"/>
            <a:chOff x="2971803" y="2700338"/>
            <a:chExt cx="4100462" cy="985838"/>
          </a:xfrm>
        </p:grpSpPr>
        <p:sp>
          <p:nvSpPr>
            <p:cNvPr id="23" name="SMARTInkShape-217"/>
            <p:cNvSpPr/>
            <p:nvPr/>
          </p:nvSpPr>
          <p:spPr>
            <a:xfrm>
              <a:off x="4329113" y="3214688"/>
              <a:ext cx="2743152" cy="128588"/>
            </a:xfrm>
            <a:custGeom>
              <a:avLst/>
              <a:gdLst/>
              <a:ahLst/>
              <a:cxnLst/>
              <a:rect l="0" t="0" r="0" b="0"/>
              <a:pathLst>
                <a:path w="2743152" h="128588">
                  <a:moveTo>
                    <a:pt x="0" y="0"/>
                  </a:moveTo>
                  <a:lnTo>
                    <a:pt x="4115" y="0"/>
                  </a:lnTo>
                  <a:lnTo>
                    <a:pt x="17" y="0"/>
                  </a:lnTo>
                  <a:lnTo>
                    <a:pt x="3797" y="0"/>
                  </a:lnTo>
                  <a:lnTo>
                    <a:pt x="4913" y="793"/>
                  </a:lnTo>
                  <a:lnTo>
                    <a:pt x="5657" y="2116"/>
                  </a:lnTo>
                  <a:lnTo>
                    <a:pt x="6152" y="3792"/>
                  </a:lnTo>
                  <a:lnTo>
                    <a:pt x="7276" y="4909"/>
                  </a:lnTo>
                  <a:lnTo>
                    <a:pt x="10642" y="6150"/>
                  </a:lnTo>
                  <a:lnTo>
                    <a:pt x="46190" y="7138"/>
                  </a:lnTo>
                  <a:lnTo>
                    <a:pt x="78811" y="7143"/>
                  </a:lnTo>
                  <a:lnTo>
                    <a:pt x="108283" y="7143"/>
                  </a:lnTo>
                  <a:lnTo>
                    <a:pt x="136747" y="7143"/>
                  </a:lnTo>
                  <a:lnTo>
                    <a:pt x="170003" y="7143"/>
                  </a:lnTo>
                  <a:lnTo>
                    <a:pt x="203531" y="7143"/>
                  </a:lnTo>
                  <a:lnTo>
                    <a:pt x="231314" y="7143"/>
                  </a:lnTo>
                  <a:lnTo>
                    <a:pt x="259655" y="7143"/>
                  </a:lnTo>
                  <a:lnTo>
                    <a:pt x="288160" y="7143"/>
                  </a:lnTo>
                  <a:lnTo>
                    <a:pt x="316714" y="10935"/>
                  </a:lnTo>
                  <a:lnTo>
                    <a:pt x="345283" y="13294"/>
                  </a:lnTo>
                  <a:lnTo>
                    <a:pt x="373856" y="13992"/>
                  </a:lnTo>
                  <a:lnTo>
                    <a:pt x="402430" y="14199"/>
                  </a:lnTo>
                  <a:lnTo>
                    <a:pt x="434798" y="18053"/>
                  </a:lnTo>
                  <a:lnTo>
                    <a:pt x="469523" y="20430"/>
                  </a:lnTo>
                  <a:lnTo>
                    <a:pt x="504949" y="21134"/>
                  </a:lnTo>
                  <a:lnTo>
                    <a:pt x="540580" y="21343"/>
                  </a:lnTo>
                  <a:lnTo>
                    <a:pt x="576273" y="21405"/>
                  </a:lnTo>
                  <a:lnTo>
                    <a:pt x="611984" y="25216"/>
                  </a:lnTo>
                  <a:lnTo>
                    <a:pt x="637911" y="27082"/>
                  </a:lnTo>
                  <a:lnTo>
                    <a:pt x="664516" y="27911"/>
                  </a:lnTo>
                  <a:lnTo>
                    <a:pt x="689569" y="28280"/>
                  </a:lnTo>
                  <a:lnTo>
                    <a:pt x="716050" y="28444"/>
                  </a:lnTo>
                  <a:lnTo>
                    <a:pt x="742901" y="29310"/>
                  </a:lnTo>
                  <a:lnTo>
                    <a:pt x="768063" y="32341"/>
                  </a:lnTo>
                  <a:lnTo>
                    <a:pt x="794592" y="34217"/>
                  </a:lnTo>
                  <a:lnTo>
                    <a:pt x="822258" y="35051"/>
                  </a:lnTo>
                  <a:lnTo>
                    <a:pt x="850429" y="35422"/>
                  </a:lnTo>
                  <a:lnTo>
                    <a:pt x="878825" y="35586"/>
                  </a:lnTo>
                  <a:lnTo>
                    <a:pt x="906526" y="35660"/>
                  </a:lnTo>
                  <a:lnTo>
                    <a:pt x="932067" y="35692"/>
                  </a:lnTo>
                  <a:lnTo>
                    <a:pt x="958764" y="35707"/>
                  </a:lnTo>
                  <a:lnTo>
                    <a:pt x="986505" y="35713"/>
                  </a:lnTo>
                  <a:lnTo>
                    <a:pt x="1014708" y="35716"/>
                  </a:lnTo>
                  <a:lnTo>
                    <a:pt x="1045235" y="35717"/>
                  </a:lnTo>
                  <a:lnTo>
                    <a:pt x="1076530" y="35718"/>
                  </a:lnTo>
                  <a:lnTo>
                    <a:pt x="1106313" y="35718"/>
                  </a:lnTo>
                  <a:lnTo>
                    <a:pt x="1135426" y="35718"/>
                  </a:lnTo>
                  <a:lnTo>
                    <a:pt x="1165034" y="35718"/>
                  </a:lnTo>
                  <a:lnTo>
                    <a:pt x="1196713" y="35718"/>
                  </a:lnTo>
                  <a:lnTo>
                    <a:pt x="1227197" y="35718"/>
                  </a:lnTo>
                  <a:lnTo>
                    <a:pt x="1256620" y="35718"/>
                  </a:lnTo>
                  <a:lnTo>
                    <a:pt x="1285573" y="35718"/>
                  </a:lnTo>
                  <a:lnTo>
                    <a:pt x="1314315" y="35718"/>
                  </a:lnTo>
                  <a:lnTo>
                    <a:pt x="1342964" y="35718"/>
                  </a:lnTo>
                  <a:lnTo>
                    <a:pt x="1371573" y="35718"/>
                  </a:lnTo>
                  <a:lnTo>
                    <a:pt x="1400162" y="35718"/>
                  </a:lnTo>
                  <a:lnTo>
                    <a:pt x="1428744" y="35718"/>
                  </a:lnTo>
                  <a:lnTo>
                    <a:pt x="1457323" y="35718"/>
                  </a:lnTo>
                  <a:lnTo>
                    <a:pt x="1485898" y="35718"/>
                  </a:lnTo>
                  <a:lnTo>
                    <a:pt x="1514475" y="36512"/>
                  </a:lnTo>
                  <a:lnTo>
                    <a:pt x="1543050" y="39511"/>
                  </a:lnTo>
                  <a:lnTo>
                    <a:pt x="1571625" y="41372"/>
                  </a:lnTo>
                  <a:lnTo>
                    <a:pt x="1600200" y="42200"/>
                  </a:lnTo>
                  <a:lnTo>
                    <a:pt x="1628775" y="42567"/>
                  </a:lnTo>
                  <a:lnTo>
                    <a:pt x="1657350" y="42731"/>
                  </a:lnTo>
                  <a:lnTo>
                    <a:pt x="1685925" y="43597"/>
                  </a:lnTo>
                  <a:lnTo>
                    <a:pt x="1714500" y="46628"/>
                  </a:lnTo>
                  <a:lnTo>
                    <a:pt x="1740958" y="48505"/>
                  </a:lnTo>
                  <a:lnTo>
                    <a:pt x="1767533" y="49339"/>
                  </a:lnTo>
                  <a:lnTo>
                    <a:pt x="1797866" y="49709"/>
                  </a:lnTo>
                  <a:lnTo>
                    <a:pt x="1827752" y="49874"/>
                  </a:lnTo>
                  <a:lnTo>
                    <a:pt x="1856909" y="49947"/>
                  </a:lnTo>
                  <a:lnTo>
                    <a:pt x="1885743" y="49980"/>
                  </a:lnTo>
                  <a:lnTo>
                    <a:pt x="1914432" y="49994"/>
                  </a:lnTo>
                  <a:lnTo>
                    <a:pt x="1943059" y="50794"/>
                  </a:lnTo>
                  <a:lnTo>
                    <a:pt x="1971656" y="53796"/>
                  </a:lnTo>
                  <a:lnTo>
                    <a:pt x="1998124" y="55659"/>
                  </a:lnTo>
                  <a:lnTo>
                    <a:pt x="2023911" y="56487"/>
                  </a:lnTo>
                  <a:lnTo>
                    <a:pt x="2051246" y="56855"/>
                  </a:lnTo>
                  <a:lnTo>
                    <a:pt x="2081388" y="57019"/>
                  </a:lnTo>
                  <a:lnTo>
                    <a:pt x="2112511" y="57091"/>
                  </a:lnTo>
                  <a:lnTo>
                    <a:pt x="2142218" y="57124"/>
                  </a:lnTo>
                  <a:lnTo>
                    <a:pt x="2171296" y="57138"/>
                  </a:lnTo>
                  <a:lnTo>
                    <a:pt x="2200095" y="57144"/>
                  </a:lnTo>
                  <a:lnTo>
                    <a:pt x="2228770" y="57147"/>
                  </a:lnTo>
                  <a:lnTo>
                    <a:pt x="2257388" y="57149"/>
                  </a:lnTo>
                  <a:lnTo>
                    <a:pt x="2286777" y="57149"/>
                  </a:lnTo>
                  <a:lnTo>
                    <a:pt x="2318360" y="57149"/>
                  </a:lnTo>
                  <a:lnTo>
                    <a:pt x="2348800" y="57150"/>
                  </a:lnTo>
                  <a:lnTo>
                    <a:pt x="2378204" y="57943"/>
                  </a:lnTo>
                  <a:lnTo>
                    <a:pt x="2407148" y="60942"/>
                  </a:lnTo>
                  <a:lnTo>
                    <a:pt x="2438003" y="62803"/>
                  </a:lnTo>
                  <a:lnTo>
                    <a:pt x="2469443" y="63631"/>
                  </a:lnTo>
                  <a:lnTo>
                    <a:pt x="2499293" y="63999"/>
                  </a:lnTo>
                  <a:lnTo>
                    <a:pt x="2526317" y="66279"/>
                  </a:lnTo>
                  <a:lnTo>
                    <a:pt x="2551556" y="69938"/>
                  </a:lnTo>
                  <a:lnTo>
                    <a:pt x="2576004" y="74210"/>
                  </a:lnTo>
                  <a:lnTo>
                    <a:pt x="2600097" y="76638"/>
                  </a:lnTo>
                  <a:lnTo>
                    <a:pt x="2633860" y="80122"/>
                  </a:lnTo>
                  <a:lnTo>
                    <a:pt x="2663971" y="84065"/>
                  </a:lnTo>
                  <a:lnTo>
                    <a:pt x="2688769" y="87349"/>
                  </a:lnTo>
                  <a:lnTo>
                    <a:pt x="2721379" y="94500"/>
                  </a:lnTo>
                  <a:lnTo>
                    <a:pt x="2741348" y="99689"/>
                  </a:lnTo>
                  <a:lnTo>
                    <a:pt x="2741965" y="100591"/>
                  </a:lnTo>
                  <a:lnTo>
                    <a:pt x="2743037" y="106134"/>
                  </a:lnTo>
                  <a:lnTo>
                    <a:pt x="2743151" y="110645"/>
                  </a:lnTo>
                  <a:lnTo>
                    <a:pt x="2741579" y="111863"/>
                  </a:lnTo>
                  <a:lnTo>
                    <a:pt x="2710636" y="121511"/>
                  </a:lnTo>
                  <a:lnTo>
                    <a:pt x="2700337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8"/>
            <p:cNvSpPr/>
            <p:nvPr/>
          </p:nvSpPr>
          <p:spPr>
            <a:xfrm>
              <a:off x="3886494" y="3193587"/>
              <a:ext cx="178301" cy="228270"/>
            </a:xfrm>
            <a:custGeom>
              <a:avLst/>
              <a:gdLst/>
              <a:ahLst/>
              <a:cxnLst/>
              <a:rect l="0" t="0" r="0" b="0"/>
              <a:pathLst>
                <a:path w="178301" h="228270">
                  <a:moveTo>
                    <a:pt x="6850" y="228269"/>
                  </a:moveTo>
                  <a:lnTo>
                    <a:pt x="6850" y="222119"/>
                  </a:lnTo>
                  <a:lnTo>
                    <a:pt x="1940" y="215618"/>
                  </a:lnTo>
                  <a:lnTo>
                    <a:pt x="368" y="208999"/>
                  </a:lnTo>
                  <a:lnTo>
                    <a:pt x="0" y="204359"/>
                  </a:lnTo>
                  <a:lnTo>
                    <a:pt x="8536" y="173046"/>
                  </a:lnTo>
                  <a:lnTo>
                    <a:pt x="25966" y="139959"/>
                  </a:lnTo>
                  <a:lnTo>
                    <a:pt x="39399" y="106661"/>
                  </a:lnTo>
                  <a:lnTo>
                    <a:pt x="45943" y="80923"/>
                  </a:lnTo>
                  <a:lnTo>
                    <a:pt x="60883" y="53793"/>
                  </a:lnTo>
                  <a:lnTo>
                    <a:pt x="63870" y="40753"/>
                  </a:lnTo>
                  <a:lnTo>
                    <a:pt x="69429" y="31509"/>
                  </a:lnTo>
                  <a:lnTo>
                    <a:pt x="75310" y="23744"/>
                  </a:lnTo>
                  <a:lnTo>
                    <a:pt x="77405" y="16415"/>
                  </a:lnTo>
                  <a:lnTo>
                    <a:pt x="77895" y="11610"/>
                  </a:lnTo>
                  <a:lnTo>
                    <a:pt x="78820" y="10011"/>
                  </a:lnTo>
                  <a:lnTo>
                    <a:pt x="80229" y="8945"/>
                  </a:lnTo>
                  <a:lnTo>
                    <a:pt x="81963" y="8234"/>
                  </a:lnTo>
                  <a:lnTo>
                    <a:pt x="83119" y="6966"/>
                  </a:lnTo>
                  <a:lnTo>
                    <a:pt x="84404" y="3442"/>
                  </a:lnTo>
                  <a:lnTo>
                    <a:pt x="85540" y="2184"/>
                  </a:lnTo>
                  <a:lnTo>
                    <a:pt x="91491" y="0"/>
                  </a:lnTo>
                  <a:lnTo>
                    <a:pt x="91853" y="684"/>
                  </a:lnTo>
                  <a:lnTo>
                    <a:pt x="92254" y="3560"/>
                  </a:lnTo>
                  <a:lnTo>
                    <a:pt x="93155" y="4644"/>
                  </a:lnTo>
                  <a:lnTo>
                    <a:pt x="102490" y="10320"/>
                  </a:lnTo>
                  <a:lnTo>
                    <a:pt x="104919" y="14457"/>
                  </a:lnTo>
                  <a:lnTo>
                    <a:pt x="106792" y="18942"/>
                  </a:lnTo>
                  <a:lnTo>
                    <a:pt x="111516" y="25929"/>
                  </a:lnTo>
                  <a:lnTo>
                    <a:pt x="114062" y="33026"/>
                  </a:lnTo>
                  <a:lnTo>
                    <a:pt x="125332" y="52205"/>
                  </a:lnTo>
                  <a:lnTo>
                    <a:pt x="133737" y="73439"/>
                  </a:lnTo>
                  <a:lnTo>
                    <a:pt x="139608" y="83087"/>
                  </a:lnTo>
                  <a:lnTo>
                    <a:pt x="144111" y="98050"/>
                  </a:lnTo>
                  <a:lnTo>
                    <a:pt x="145982" y="100975"/>
                  </a:lnTo>
                  <a:lnTo>
                    <a:pt x="156935" y="133598"/>
                  </a:lnTo>
                  <a:lnTo>
                    <a:pt x="165645" y="156378"/>
                  </a:lnTo>
                  <a:lnTo>
                    <a:pt x="167482" y="158910"/>
                  </a:lnTo>
                  <a:lnTo>
                    <a:pt x="169523" y="165958"/>
                  </a:lnTo>
                  <a:lnTo>
                    <a:pt x="171224" y="173587"/>
                  </a:lnTo>
                  <a:lnTo>
                    <a:pt x="178300" y="185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9"/>
            <p:cNvSpPr/>
            <p:nvPr/>
          </p:nvSpPr>
          <p:spPr>
            <a:xfrm>
              <a:off x="3964781" y="3293269"/>
              <a:ext cx="50008" cy="392907"/>
            </a:xfrm>
            <a:custGeom>
              <a:avLst/>
              <a:gdLst/>
              <a:ahLst/>
              <a:cxnLst/>
              <a:rect l="0" t="0" r="0" b="0"/>
              <a:pathLst>
                <a:path w="50008" h="392907">
                  <a:moveTo>
                    <a:pt x="50007" y="0"/>
                  </a:moveTo>
                  <a:lnTo>
                    <a:pt x="50007" y="9943"/>
                  </a:lnTo>
                  <a:lnTo>
                    <a:pt x="42731" y="43312"/>
                  </a:lnTo>
                  <a:lnTo>
                    <a:pt x="36439" y="78558"/>
                  </a:lnTo>
                  <a:lnTo>
                    <a:pt x="35814" y="108251"/>
                  </a:lnTo>
                  <a:lnTo>
                    <a:pt x="27961" y="143019"/>
                  </a:lnTo>
                  <a:lnTo>
                    <a:pt x="22721" y="171478"/>
                  </a:lnTo>
                  <a:lnTo>
                    <a:pt x="21602" y="207172"/>
                  </a:lnTo>
                  <a:lnTo>
                    <a:pt x="21454" y="242888"/>
                  </a:lnTo>
                  <a:lnTo>
                    <a:pt x="21434" y="278606"/>
                  </a:lnTo>
                  <a:lnTo>
                    <a:pt x="19315" y="308671"/>
                  </a:lnTo>
                  <a:lnTo>
                    <a:pt x="14729" y="342404"/>
                  </a:lnTo>
                  <a:lnTo>
                    <a:pt x="13552" y="365853"/>
                  </a:lnTo>
                  <a:lnTo>
                    <a:pt x="8144" y="380573"/>
                  </a:lnTo>
                  <a:lnTo>
                    <a:pt x="7440" y="388018"/>
                  </a:lnTo>
                  <a:lnTo>
                    <a:pt x="6548" y="389647"/>
                  </a:lnTo>
                  <a:lnTo>
                    <a:pt x="5159" y="390733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0"/>
            <p:cNvSpPr/>
            <p:nvPr/>
          </p:nvSpPr>
          <p:spPr>
            <a:xfrm>
              <a:off x="2971803" y="2700338"/>
              <a:ext cx="985836" cy="614363"/>
            </a:xfrm>
            <a:custGeom>
              <a:avLst/>
              <a:gdLst/>
              <a:ahLst/>
              <a:cxnLst/>
              <a:rect l="0" t="0" r="0" b="0"/>
              <a:pathLst>
                <a:path w="985836" h="614363">
                  <a:moveTo>
                    <a:pt x="985835" y="7143"/>
                  </a:moveTo>
                  <a:lnTo>
                    <a:pt x="982042" y="7143"/>
                  </a:lnTo>
                  <a:lnTo>
                    <a:pt x="978064" y="5027"/>
                  </a:lnTo>
                  <a:lnTo>
                    <a:pt x="973650" y="2234"/>
                  </a:lnTo>
                  <a:lnTo>
                    <a:pt x="965908" y="661"/>
                  </a:lnTo>
                  <a:lnTo>
                    <a:pt x="935395" y="58"/>
                  </a:lnTo>
                  <a:lnTo>
                    <a:pt x="906099" y="7"/>
                  </a:lnTo>
                  <a:lnTo>
                    <a:pt x="873541" y="0"/>
                  </a:lnTo>
                  <a:lnTo>
                    <a:pt x="841239" y="0"/>
                  </a:lnTo>
                  <a:lnTo>
                    <a:pt x="808312" y="0"/>
                  </a:lnTo>
                  <a:lnTo>
                    <a:pt x="773174" y="0"/>
                  </a:lnTo>
                  <a:lnTo>
                    <a:pt x="745112" y="0"/>
                  </a:lnTo>
                  <a:lnTo>
                    <a:pt x="715896" y="793"/>
                  </a:lnTo>
                  <a:lnTo>
                    <a:pt x="683250" y="4909"/>
                  </a:lnTo>
                  <a:lnTo>
                    <a:pt x="653116" y="7275"/>
                  </a:lnTo>
                  <a:lnTo>
                    <a:pt x="624079" y="11856"/>
                  </a:lnTo>
                  <a:lnTo>
                    <a:pt x="595367" y="14361"/>
                  </a:lnTo>
                  <a:lnTo>
                    <a:pt x="566752" y="18983"/>
                  </a:lnTo>
                  <a:lnTo>
                    <a:pt x="538165" y="21499"/>
                  </a:lnTo>
                  <a:lnTo>
                    <a:pt x="509586" y="26125"/>
                  </a:lnTo>
                  <a:lnTo>
                    <a:pt x="481010" y="28643"/>
                  </a:lnTo>
                  <a:lnTo>
                    <a:pt x="452435" y="33269"/>
                  </a:lnTo>
                  <a:lnTo>
                    <a:pt x="423860" y="34993"/>
                  </a:lnTo>
                  <a:lnTo>
                    <a:pt x="396078" y="35503"/>
                  </a:lnTo>
                  <a:lnTo>
                    <a:pt x="362838" y="37792"/>
                  </a:lnTo>
                  <a:lnTo>
                    <a:pt x="329726" y="41860"/>
                  </a:lnTo>
                  <a:lnTo>
                    <a:pt x="295346" y="42664"/>
                  </a:lnTo>
                  <a:lnTo>
                    <a:pt x="264800" y="42823"/>
                  </a:lnTo>
                  <a:lnTo>
                    <a:pt x="229455" y="42857"/>
                  </a:lnTo>
                  <a:lnTo>
                    <a:pt x="199038" y="42861"/>
                  </a:lnTo>
                  <a:lnTo>
                    <a:pt x="169828" y="44978"/>
                  </a:lnTo>
                  <a:lnTo>
                    <a:pt x="136213" y="49564"/>
                  </a:lnTo>
                  <a:lnTo>
                    <a:pt x="126419" y="50603"/>
                  </a:lnTo>
                  <a:lnTo>
                    <a:pt x="112774" y="55651"/>
                  </a:lnTo>
                  <a:lnTo>
                    <a:pt x="102557" y="61380"/>
                  </a:lnTo>
                  <a:lnTo>
                    <a:pt x="90622" y="64223"/>
                  </a:lnTo>
                  <a:lnTo>
                    <a:pt x="79076" y="71893"/>
                  </a:lnTo>
                  <a:lnTo>
                    <a:pt x="59547" y="91299"/>
                  </a:lnTo>
                  <a:lnTo>
                    <a:pt x="53184" y="102545"/>
                  </a:lnTo>
                  <a:lnTo>
                    <a:pt x="44535" y="131201"/>
                  </a:lnTo>
                  <a:lnTo>
                    <a:pt x="40890" y="166024"/>
                  </a:lnTo>
                  <a:lnTo>
                    <a:pt x="34053" y="201665"/>
                  </a:lnTo>
                  <a:lnTo>
                    <a:pt x="29294" y="235959"/>
                  </a:lnTo>
                  <a:lnTo>
                    <a:pt x="24875" y="271490"/>
                  </a:lnTo>
                  <a:lnTo>
                    <a:pt x="14111" y="307184"/>
                  </a:lnTo>
                  <a:lnTo>
                    <a:pt x="9206" y="330730"/>
                  </a:lnTo>
                  <a:lnTo>
                    <a:pt x="3756" y="363338"/>
                  </a:lnTo>
                  <a:lnTo>
                    <a:pt x="740" y="397619"/>
                  </a:lnTo>
                  <a:lnTo>
                    <a:pt x="144" y="428144"/>
                  </a:lnTo>
                  <a:lnTo>
                    <a:pt x="16" y="463486"/>
                  </a:lnTo>
                  <a:lnTo>
                    <a:pt x="0" y="493903"/>
                  </a:lnTo>
                  <a:lnTo>
                    <a:pt x="6148" y="525924"/>
                  </a:lnTo>
                  <a:lnTo>
                    <a:pt x="10639" y="540445"/>
                  </a:lnTo>
                  <a:lnTo>
                    <a:pt x="23907" y="562959"/>
                  </a:lnTo>
                  <a:lnTo>
                    <a:pt x="30732" y="569821"/>
                  </a:lnTo>
                  <a:lnTo>
                    <a:pt x="47759" y="582391"/>
                  </a:lnTo>
                  <a:lnTo>
                    <a:pt x="64788" y="585116"/>
                  </a:lnTo>
                  <a:lnTo>
                    <a:pt x="98564" y="591382"/>
                  </a:lnTo>
                  <a:lnTo>
                    <a:pt x="130574" y="592795"/>
                  </a:lnTo>
                  <a:lnTo>
                    <a:pt x="165359" y="592913"/>
                  </a:lnTo>
                  <a:lnTo>
                    <a:pt x="196468" y="592927"/>
                  </a:lnTo>
                  <a:lnTo>
                    <a:pt x="225955" y="592930"/>
                  </a:lnTo>
                  <a:lnTo>
                    <a:pt x="258314" y="592931"/>
                  </a:lnTo>
                  <a:lnTo>
                    <a:pt x="289765" y="592931"/>
                  </a:lnTo>
                  <a:lnTo>
                    <a:pt x="320848" y="592931"/>
                  </a:lnTo>
                  <a:lnTo>
                    <a:pt x="349919" y="592931"/>
                  </a:lnTo>
                  <a:lnTo>
                    <a:pt x="382384" y="592931"/>
                  </a:lnTo>
                  <a:lnTo>
                    <a:pt x="413667" y="592931"/>
                  </a:lnTo>
                  <a:lnTo>
                    <a:pt x="442778" y="592931"/>
                  </a:lnTo>
                  <a:lnTo>
                    <a:pt x="464302" y="595047"/>
                  </a:lnTo>
                  <a:lnTo>
                    <a:pt x="492908" y="599081"/>
                  </a:lnTo>
                  <a:lnTo>
                    <a:pt x="521489" y="599878"/>
                  </a:lnTo>
                  <a:lnTo>
                    <a:pt x="553417" y="600049"/>
                  </a:lnTo>
                  <a:lnTo>
                    <a:pt x="586226" y="605725"/>
                  </a:lnTo>
                  <a:lnTo>
                    <a:pt x="620768" y="607022"/>
                  </a:lnTo>
                  <a:lnTo>
                    <a:pt x="644435" y="609296"/>
                  </a:lnTo>
                  <a:lnTo>
                    <a:pt x="678057" y="613695"/>
                  </a:lnTo>
                  <a:lnTo>
                    <a:pt x="708247" y="614274"/>
                  </a:lnTo>
                  <a:lnTo>
                    <a:pt x="740964" y="614350"/>
                  </a:lnTo>
                  <a:lnTo>
                    <a:pt x="771408" y="614360"/>
                  </a:lnTo>
                  <a:lnTo>
                    <a:pt x="801179" y="614362"/>
                  </a:lnTo>
                  <a:lnTo>
                    <a:pt x="833112" y="614362"/>
                  </a:lnTo>
                  <a:lnTo>
                    <a:pt x="868132" y="614362"/>
                  </a:lnTo>
                  <a:lnTo>
                    <a:pt x="902431" y="614362"/>
                  </a:lnTo>
                  <a:lnTo>
                    <a:pt x="936796" y="614362"/>
                  </a:lnTo>
                  <a:lnTo>
                    <a:pt x="966454" y="614362"/>
                  </a:lnTo>
                  <a:lnTo>
                    <a:pt x="971400" y="612245"/>
                  </a:lnTo>
                  <a:lnTo>
                    <a:pt x="984715" y="601155"/>
                  </a:lnTo>
                  <a:lnTo>
                    <a:pt x="985736" y="594019"/>
                  </a:lnTo>
                  <a:lnTo>
                    <a:pt x="980906" y="586649"/>
                  </a:lnTo>
                  <a:lnTo>
                    <a:pt x="973839" y="554068"/>
                  </a:lnTo>
                  <a:lnTo>
                    <a:pt x="966027" y="521449"/>
                  </a:lnTo>
                  <a:lnTo>
                    <a:pt x="963823" y="491971"/>
                  </a:lnTo>
                  <a:lnTo>
                    <a:pt x="958280" y="457075"/>
                  </a:lnTo>
                  <a:lnTo>
                    <a:pt x="957394" y="421464"/>
                  </a:lnTo>
                  <a:lnTo>
                    <a:pt x="957286" y="392902"/>
                  </a:lnTo>
                  <a:lnTo>
                    <a:pt x="953149" y="359420"/>
                  </a:lnTo>
                  <a:lnTo>
                    <a:pt x="954095" y="329053"/>
                  </a:lnTo>
                  <a:lnTo>
                    <a:pt x="950902" y="296332"/>
                  </a:lnTo>
                  <a:lnTo>
                    <a:pt x="949477" y="264204"/>
                  </a:lnTo>
                  <a:lnTo>
                    <a:pt x="944492" y="230223"/>
                  </a:lnTo>
                  <a:lnTo>
                    <a:pt x="939480" y="200345"/>
                  </a:lnTo>
                  <a:lnTo>
                    <a:pt x="935756" y="166603"/>
                  </a:lnTo>
                  <a:lnTo>
                    <a:pt x="928200" y="136184"/>
                  </a:lnTo>
                  <a:lnTo>
                    <a:pt x="922418" y="104981"/>
                  </a:lnTo>
                  <a:lnTo>
                    <a:pt x="919597" y="80268"/>
                  </a:lnTo>
                  <a:lnTo>
                    <a:pt x="910909" y="45342"/>
                  </a:lnTo>
                  <a:lnTo>
                    <a:pt x="902558" y="12705"/>
                  </a:lnTo>
                  <a:lnTo>
                    <a:pt x="9001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20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3600" dirty="0"/>
              <a:t> 8. set-off (app) set-off (participle phr.) (set-off (participle phr.) set-off (participle phr.) -—parallel construction</a:t>
            </a:r>
          </a:p>
        </p:txBody>
      </p:sp>
    </p:spTree>
    <p:extLst>
      <p:ext uri="{BB962C8B-B14F-4D97-AF65-F5344CB8AC3E}">
        <p14:creationId xmlns:p14="http://schemas.microsoft.com/office/powerpoint/2010/main" val="41350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2400" dirty="0"/>
              <a:t>1. set-off (appositive)</a:t>
            </a:r>
          </a:p>
          <a:p>
            <a:pPr>
              <a:buNone/>
            </a:pPr>
            <a:r>
              <a:rPr lang="en-US" sz="2400" dirty="0"/>
              <a:t> 2. set-off (appositive)-participle phr.</a:t>
            </a:r>
          </a:p>
          <a:p>
            <a:pPr>
              <a:buNone/>
            </a:pPr>
            <a:r>
              <a:rPr lang="en-US" sz="2400" dirty="0"/>
              <a:t>			set-off (descriptive)</a:t>
            </a:r>
          </a:p>
          <a:p>
            <a:pPr>
              <a:buNone/>
            </a:pPr>
            <a:r>
              <a:rPr lang="en-US" sz="2400" dirty="0"/>
              <a:t> 3. compound participle phr.</a:t>
            </a:r>
          </a:p>
          <a:p>
            <a:pPr>
              <a:buNone/>
            </a:pPr>
            <a:r>
              <a:rPr lang="en-US" sz="2400" dirty="0"/>
              <a:t> 4. set-off (parentheses adj. cl. which) participle phr.</a:t>
            </a:r>
          </a:p>
          <a:p>
            <a:pPr>
              <a:buNone/>
            </a:pPr>
            <a:r>
              <a:rPr lang="en-US" sz="2400" dirty="0"/>
              <a:t> 5. participle phr. </a:t>
            </a:r>
          </a:p>
          <a:p>
            <a:pPr>
              <a:buNone/>
            </a:pPr>
            <a:r>
              <a:rPr lang="en-US" sz="2400" dirty="0"/>
              <a:t> 6. set-off (app) colon set-off (app) set-off descriptive (adjectives)</a:t>
            </a:r>
          </a:p>
          <a:p>
            <a:pPr>
              <a:buNone/>
            </a:pPr>
            <a:r>
              <a:rPr lang="en-US" sz="2400" dirty="0"/>
              <a:t> 7. adjective phrase</a:t>
            </a:r>
          </a:p>
          <a:p>
            <a:pPr>
              <a:buNone/>
            </a:pPr>
            <a:r>
              <a:rPr lang="en-US" sz="2400" dirty="0"/>
              <a:t> 8. set-off (app) set-off (participle phr.) (set-off (participle phr.) set-off (participle phr.) 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 </a:t>
            </a:r>
            <a:r>
              <a:rPr lang="en-US" sz="3100" dirty="0"/>
              <a:t>8. set-off (app) set-off (participle phr.)(set-off (participle phr.) set-off (participle phr.) -—parallel construction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r>
              <a:rPr lang="en-US" sz="3600" dirty="0"/>
              <a:t> Finally, there were the three pies on the sideboard—a pumpkin (smelling of ginger and nutmeg), a mince (steaming with sweet odor of cloves and cinnamon), and an apple (made with Gramps’ own McIntosh).</a:t>
            </a:r>
          </a:p>
        </p:txBody>
      </p:sp>
      <p:sp>
        <p:nvSpPr>
          <p:cNvPr id="58" name="SMARTInkShape-221"/>
          <p:cNvSpPr/>
          <p:nvPr/>
        </p:nvSpPr>
        <p:spPr>
          <a:xfrm>
            <a:off x="5765006" y="2171701"/>
            <a:ext cx="2385995" cy="635791"/>
          </a:xfrm>
          <a:custGeom>
            <a:avLst/>
            <a:gdLst/>
            <a:ahLst/>
            <a:cxnLst/>
            <a:rect l="0" t="0" r="0" b="0"/>
            <a:pathLst>
              <a:path w="2385995" h="635791">
                <a:moveTo>
                  <a:pt x="14288" y="571499"/>
                </a:moveTo>
                <a:lnTo>
                  <a:pt x="14288" y="565348"/>
                </a:lnTo>
                <a:lnTo>
                  <a:pt x="15082" y="565017"/>
                </a:lnTo>
                <a:lnTo>
                  <a:pt x="48080" y="564363"/>
                </a:lnTo>
                <a:lnTo>
                  <a:pt x="82391" y="558205"/>
                </a:lnTo>
                <a:lnTo>
                  <a:pt x="112818" y="556614"/>
                </a:lnTo>
                <a:lnTo>
                  <a:pt x="144700" y="551596"/>
                </a:lnTo>
                <a:lnTo>
                  <a:pt x="171990" y="550520"/>
                </a:lnTo>
                <a:lnTo>
                  <a:pt x="200185" y="550202"/>
                </a:lnTo>
                <a:lnTo>
                  <a:pt x="232881" y="547991"/>
                </a:lnTo>
                <a:lnTo>
                  <a:pt x="258284" y="545176"/>
                </a:lnTo>
                <a:lnTo>
                  <a:pt x="282803" y="543925"/>
                </a:lnTo>
                <a:lnTo>
                  <a:pt x="306930" y="543369"/>
                </a:lnTo>
                <a:lnTo>
                  <a:pt x="331676" y="543122"/>
                </a:lnTo>
                <a:lnTo>
                  <a:pt x="358549" y="543012"/>
                </a:lnTo>
                <a:lnTo>
                  <a:pt x="386369" y="542963"/>
                </a:lnTo>
                <a:lnTo>
                  <a:pt x="414606" y="542941"/>
                </a:lnTo>
                <a:lnTo>
                  <a:pt x="443032" y="542932"/>
                </a:lnTo>
                <a:lnTo>
                  <a:pt x="473657" y="542928"/>
                </a:lnTo>
                <a:lnTo>
                  <a:pt x="504202" y="542925"/>
                </a:lnTo>
                <a:lnTo>
                  <a:pt x="531005" y="542924"/>
                </a:lnTo>
                <a:lnTo>
                  <a:pt x="560383" y="545041"/>
                </a:lnTo>
                <a:lnTo>
                  <a:pt x="591958" y="547834"/>
                </a:lnTo>
                <a:lnTo>
                  <a:pt x="624514" y="549075"/>
                </a:lnTo>
                <a:lnTo>
                  <a:pt x="655387" y="551743"/>
                </a:lnTo>
                <a:lnTo>
                  <a:pt x="684983" y="554781"/>
                </a:lnTo>
                <a:lnTo>
                  <a:pt x="714012" y="556132"/>
                </a:lnTo>
                <a:lnTo>
                  <a:pt x="742788" y="556731"/>
                </a:lnTo>
                <a:lnTo>
                  <a:pt x="771454" y="557792"/>
                </a:lnTo>
                <a:lnTo>
                  <a:pt x="800068" y="560909"/>
                </a:lnTo>
                <a:lnTo>
                  <a:pt x="828661" y="562823"/>
                </a:lnTo>
                <a:lnTo>
                  <a:pt x="857244" y="564468"/>
                </a:lnTo>
                <a:lnTo>
                  <a:pt x="885822" y="567845"/>
                </a:lnTo>
                <a:lnTo>
                  <a:pt x="912283" y="569875"/>
                </a:lnTo>
                <a:lnTo>
                  <a:pt x="938065" y="570777"/>
                </a:lnTo>
                <a:lnTo>
                  <a:pt x="965399" y="571178"/>
                </a:lnTo>
                <a:lnTo>
                  <a:pt x="993423" y="573473"/>
                </a:lnTo>
                <a:lnTo>
                  <a:pt x="1020958" y="576345"/>
                </a:lnTo>
                <a:lnTo>
                  <a:pt x="1046426" y="577622"/>
                </a:lnTo>
                <a:lnTo>
                  <a:pt x="1073091" y="578189"/>
                </a:lnTo>
                <a:lnTo>
                  <a:pt x="1100817" y="579234"/>
                </a:lnTo>
                <a:lnTo>
                  <a:pt x="1129014" y="582345"/>
                </a:lnTo>
                <a:lnTo>
                  <a:pt x="1155305" y="584257"/>
                </a:lnTo>
                <a:lnTo>
                  <a:pt x="1181013" y="585107"/>
                </a:lnTo>
                <a:lnTo>
                  <a:pt x="1208313" y="585484"/>
                </a:lnTo>
                <a:lnTo>
                  <a:pt x="1234205" y="585652"/>
                </a:lnTo>
                <a:lnTo>
                  <a:pt x="1258942" y="586521"/>
                </a:lnTo>
                <a:lnTo>
                  <a:pt x="1283165" y="589552"/>
                </a:lnTo>
                <a:lnTo>
                  <a:pt x="1309277" y="591429"/>
                </a:lnTo>
                <a:lnTo>
                  <a:pt x="1335964" y="592263"/>
                </a:lnTo>
                <a:lnTo>
                  <a:pt x="1361054" y="592633"/>
                </a:lnTo>
                <a:lnTo>
                  <a:pt x="1385434" y="592798"/>
                </a:lnTo>
                <a:lnTo>
                  <a:pt x="1409499" y="592872"/>
                </a:lnTo>
                <a:lnTo>
                  <a:pt x="1433424" y="592904"/>
                </a:lnTo>
                <a:lnTo>
                  <a:pt x="1459403" y="592919"/>
                </a:lnTo>
                <a:lnTo>
                  <a:pt x="1486030" y="592925"/>
                </a:lnTo>
                <a:lnTo>
                  <a:pt x="1511093" y="592928"/>
                </a:lnTo>
                <a:lnTo>
                  <a:pt x="1537578" y="595046"/>
                </a:lnTo>
                <a:lnTo>
                  <a:pt x="1563636" y="597839"/>
                </a:lnTo>
                <a:lnTo>
                  <a:pt x="1596951" y="599412"/>
                </a:lnTo>
                <a:lnTo>
                  <a:pt x="1631604" y="599878"/>
                </a:lnTo>
                <a:lnTo>
                  <a:pt x="1667007" y="600016"/>
                </a:lnTo>
                <a:lnTo>
                  <a:pt x="1701839" y="600056"/>
                </a:lnTo>
                <a:lnTo>
                  <a:pt x="1733415" y="600069"/>
                </a:lnTo>
                <a:lnTo>
                  <a:pt x="1766760" y="600072"/>
                </a:lnTo>
                <a:lnTo>
                  <a:pt x="1797894" y="600867"/>
                </a:lnTo>
                <a:lnTo>
                  <a:pt x="1831108" y="604983"/>
                </a:lnTo>
                <a:lnTo>
                  <a:pt x="1862204" y="606556"/>
                </a:lnTo>
                <a:lnTo>
                  <a:pt x="1895406" y="607021"/>
                </a:lnTo>
                <a:lnTo>
                  <a:pt x="1925705" y="607159"/>
                </a:lnTo>
                <a:lnTo>
                  <a:pt x="1953998" y="607200"/>
                </a:lnTo>
                <a:lnTo>
                  <a:pt x="1989526" y="607214"/>
                </a:lnTo>
                <a:lnTo>
                  <a:pt x="2020620" y="607217"/>
                </a:lnTo>
                <a:lnTo>
                  <a:pt x="2055780" y="611010"/>
                </a:lnTo>
                <a:lnTo>
                  <a:pt x="2091357" y="613699"/>
                </a:lnTo>
                <a:lnTo>
                  <a:pt x="2126843" y="616347"/>
                </a:lnTo>
                <a:lnTo>
                  <a:pt x="2160811" y="620487"/>
                </a:lnTo>
                <a:lnTo>
                  <a:pt x="2193186" y="622098"/>
                </a:lnTo>
                <a:lnTo>
                  <a:pt x="2227214" y="627120"/>
                </a:lnTo>
                <a:lnTo>
                  <a:pt x="2257101" y="628347"/>
                </a:lnTo>
                <a:lnTo>
                  <a:pt x="2290985" y="634263"/>
                </a:lnTo>
                <a:lnTo>
                  <a:pt x="2326355" y="635703"/>
                </a:lnTo>
                <a:lnTo>
                  <a:pt x="2358699" y="635790"/>
                </a:lnTo>
                <a:lnTo>
                  <a:pt x="2364083" y="633675"/>
                </a:lnTo>
                <a:lnTo>
                  <a:pt x="2370217" y="629641"/>
                </a:lnTo>
                <a:lnTo>
                  <a:pt x="2375070" y="628943"/>
                </a:lnTo>
                <a:lnTo>
                  <a:pt x="2376337" y="628051"/>
                </a:lnTo>
                <a:lnTo>
                  <a:pt x="2377181" y="626663"/>
                </a:lnTo>
                <a:lnTo>
                  <a:pt x="2378771" y="621807"/>
                </a:lnTo>
                <a:lnTo>
                  <a:pt x="2378868" y="597658"/>
                </a:lnTo>
                <a:lnTo>
                  <a:pt x="2376752" y="592915"/>
                </a:lnTo>
                <a:lnTo>
                  <a:pt x="2375076" y="590539"/>
                </a:lnTo>
                <a:lnTo>
                  <a:pt x="2372717" y="579610"/>
                </a:lnTo>
                <a:lnTo>
                  <a:pt x="2371752" y="544974"/>
                </a:lnTo>
                <a:lnTo>
                  <a:pt x="2371726" y="509284"/>
                </a:lnTo>
                <a:lnTo>
                  <a:pt x="2372519" y="490476"/>
                </a:lnTo>
                <a:lnTo>
                  <a:pt x="2378207" y="457046"/>
                </a:lnTo>
                <a:lnTo>
                  <a:pt x="2379605" y="425645"/>
                </a:lnTo>
                <a:lnTo>
                  <a:pt x="2385012" y="392513"/>
                </a:lnTo>
                <a:lnTo>
                  <a:pt x="2385880" y="357135"/>
                </a:lnTo>
                <a:lnTo>
                  <a:pt x="2385994" y="321461"/>
                </a:lnTo>
                <a:lnTo>
                  <a:pt x="2383893" y="292891"/>
                </a:lnTo>
                <a:lnTo>
                  <a:pt x="2378736" y="257174"/>
                </a:lnTo>
                <a:lnTo>
                  <a:pt x="2372805" y="221455"/>
                </a:lnTo>
                <a:lnTo>
                  <a:pt x="2365669" y="188536"/>
                </a:lnTo>
                <a:lnTo>
                  <a:pt x="2358526" y="153429"/>
                </a:lnTo>
                <a:lnTo>
                  <a:pt x="2350226" y="119916"/>
                </a:lnTo>
                <a:lnTo>
                  <a:pt x="2345599" y="109701"/>
                </a:lnTo>
                <a:lnTo>
                  <a:pt x="2342571" y="88851"/>
                </a:lnTo>
                <a:lnTo>
                  <a:pt x="2337538" y="78728"/>
                </a:lnTo>
                <a:lnTo>
                  <a:pt x="2337029" y="76297"/>
                </a:lnTo>
                <a:lnTo>
                  <a:pt x="2335893" y="74677"/>
                </a:lnTo>
                <a:lnTo>
                  <a:pt x="2334343" y="73597"/>
                </a:lnTo>
                <a:lnTo>
                  <a:pt x="2332517" y="72877"/>
                </a:lnTo>
                <a:lnTo>
                  <a:pt x="2331299" y="71603"/>
                </a:lnTo>
                <a:lnTo>
                  <a:pt x="2329945" y="68071"/>
                </a:lnTo>
                <a:lnTo>
                  <a:pt x="2327998" y="66811"/>
                </a:lnTo>
                <a:lnTo>
                  <a:pt x="2309041" y="64391"/>
                </a:lnTo>
                <a:lnTo>
                  <a:pt x="2277680" y="64295"/>
                </a:lnTo>
                <a:lnTo>
                  <a:pt x="2246200" y="64293"/>
                </a:lnTo>
                <a:lnTo>
                  <a:pt x="2214026" y="64293"/>
                </a:lnTo>
                <a:lnTo>
                  <a:pt x="2182089" y="64293"/>
                </a:lnTo>
                <a:lnTo>
                  <a:pt x="2150116" y="59383"/>
                </a:lnTo>
                <a:lnTo>
                  <a:pt x="2123323" y="57811"/>
                </a:lnTo>
                <a:lnTo>
                  <a:pt x="2094483" y="57345"/>
                </a:lnTo>
                <a:lnTo>
                  <a:pt x="2061949" y="57207"/>
                </a:lnTo>
                <a:lnTo>
                  <a:pt x="2031055" y="56372"/>
                </a:lnTo>
                <a:lnTo>
                  <a:pt x="1997119" y="52245"/>
                </a:lnTo>
                <a:lnTo>
                  <a:pt x="1961928" y="50669"/>
                </a:lnTo>
                <a:lnTo>
                  <a:pt x="1938239" y="50300"/>
                </a:lnTo>
                <a:lnTo>
                  <a:pt x="1912364" y="48020"/>
                </a:lnTo>
                <a:lnTo>
                  <a:pt x="1885784" y="45154"/>
                </a:lnTo>
                <a:lnTo>
                  <a:pt x="1860742" y="43880"/>
                </a:lnTo>
                <a:lnTo>
                  <a:pt x="1834264" y="41198"/>
                </a:lnTo>
                <a:lnTo>
                  <a:pt x="1806623" y="38153"/>
                </a:lnTo>
                <a:lnTo>
                  <a:pt x="1778463" y="36800"/>
                </a:lnTo>
                <a:lnTo>
                  <a:pt x="1750071" y="36199"/>
                </a:lnTo>
                <a:lnTo>
                  <a:pt x="1721578" y="35138"/>
                </a:lnTo>
                <a:lnTo>
                  <a:pt x="1693040" y="32020"/>
                </a:lnTo>
                <a:lnTo>
                  <a:pt x="1664481" y="30106"/>
                </a:lnTo>
                <a:lnTo>
                  <a:pt x="1635914" y="29255"/>
                </a:lnTo>
                <a:lnTo>
                  <a:pt x="1607341" y="28877"/>
                </a:lnTo>
                <a:lnTo>
                  <a:pt x="1578768" y="26592"/>
                </a:lnTo>
                <a:lnTo>
                  <a:pt x="1549400" y="23724"/>
                </a:lnTo>
                <a:lnTo>
                  <a:pt x="1517826" y="22450"/>
                </a:lnTo>
                <a:lnTo>
                  <a:pt x="1489505" y="19767"/>
                </a:lnTo>
                <a:lnTo>
                  <a:pt x="1462896" y="16722"/>
                </a:lnTo>
                <a:lnTo>
                  <a:pt x="1435196" y="15369"/>
                </a:lnTo>
                <a:lnTo>
                  <a:pt x="1404892" y="14768"/>
                </a:lnTo>
                <a:lnTo>
                  <a:pt x="1373696" y="14500"/>
                </a:lnTo>
                <a:lnTo>
                  <a:pt x="1343956" y="14382"/>
                </a:lnTo>
                <a:lnTo>
                  <a:pt x="1314865" y="12212"/>
                </a:lnTo>
                <a:lnTo>
                  <a:pt x="1286061" y="9396"/>
                </a:lnTo>
                <a:lnTo>
                  <a:pt x="1257382" y="8144"/>
                </a:lnTo>
                <a:lnTo>
                  <a:pt x="1228762" y="7588"/>
                </a:lnTo>
                <a:lnTo>
                  <a:pt x="1200167" y="7340"/>
                </a:lnTo>
                <a:lnTo>
                  <a:pt x="1171582" y="7231"/>
                </a:lnTo>
                <a:lnTo>
                  <a:pt x="1143003" y="7182"/>
                </a:lnTo>
                <a:lnTo>
                  <a:pt x="1114426" y="7160"/>
                </a:lnTo>
                <a:lnTo>
                  <a:pt x="1085850" y="7151"/>
                </a:lnTo>
                <a:lnTo>
                  <a:pt x="1057275" y="7146"/>
                </a:lnTo>
                <a:lnTo>
                  <a:pt x="1029494" y="7938"/>
                </a:lnTo>
                <a:lnTo>
                  <a:pt x="1003917" y="10936"/>
                </a:lnTo>
                <a:lnTo>
                  <a:pt x="975088" y="12797"/>
                </a:lnTo>
                <a:lnTo>
                  <a:pt x="945342" y="13625"/>
                </a:lnTo>
                <a:lnTo>
                  <a:pt x="918891" y="13993"/>
                </a:lnTo>
                <a:lnTo>
                  <a:pt x="891790" y="14156"/>
                </a:lnTo>
                <a:lnTo>
                  <a:pt x="864664" y="14229"/>
                </a:lnTo>
                <a:lnTo>
                  <a:pt x="839378" y="14260"/>
                </a:lnTo>
                <a:lnTo>
                  <a:pt x="812795" y="14275"/>
                </a:lnTo>
                <a:lnTo>
                  <a:pt x="785898" y="14281"/>
                </a:lnTo>
                <a:lnTo>
                  <a:pt x="760715" y="14284"/>
                </a:lnTo>
                <a:lnTo>
                  <a:pt x="736292" y="14286"/>
                </a:lnTo>
                <a:lnTo>
                  <a:pt x="712210" y="15080"/>
                </a:lnTo>
                <a:lnTo>
                  <a:pt x="677133" y="19196"/>
                </a:lnTo>
                <a:lnTo>
                  <a:pt x="645485" y="20768"/>
                </a:lnTo>
                <a:lnTo>
                  <a:pt x="611325" y="21234"/>
                </a:lnTo>
                <a:lnTo>
                  <a:pt x="576862" y="21372"/>
                </a:lnTo>
                <a:lnTo>
                  <a:pt x="545396" y="21413"/>
                </a:lnTo>
                <a:lnTo>
                  <a:pt x="512083" y="21425"/>
                </a:lnTo>
                <a:lnTo>
                  <a:pt x="481752" y="20635"/>
                </a:lnTo>
                <a:lnTo>
                  <a:pt x="452657" y="16520"/>
                </a:lnTo>
                <a:lnTo>
                  <a:pt x="423133" y="14948"/>
                </a:lnTo>
                <a:lnTo>
                  <a:pt x="390397" y="14482"/>
                </a:lnTo>
                <a:lnTo>
                  <a:pt x="360237" y="14344"/>
                </a:lnTo>
                <a:lnTo>
                  <a:pt x="331985" y="14304"/>
                </a:lnTo>
                <a:lnTo>
                  <a:pt x="298587" y="14290"/>
                </a:lnTo>
                <a:lnTo>
                  <a:pt x="265443" y="14287"/>
                </a:lnTo>
                <a:lnTo>
                  <a:pt x="231056" y="14287"/>
                </a:lnTo>
                <a:lnTo>
                  <a:pt x="200510" y="12170"/>
                </a:lnTo>
                <a:lnTo>
                  <a:pt x="169279" y="7805"/>
                </a:lnTo>
                <a:lnTo>
                  <a:pt x="134102" y="7201"/>
                </a:lnTo>
                <a:lnTo>
                  <a:pt x="112330" y="5038"/>
                </a:lnTo>
                <a:lnTo>
                  <a:pt x="80272" y="294"/>
                </a:lnTo>
                <a:lnTo>
                  <a:pt x="51133" y="0"/>
                </a:lnTo>
                <a:lnTo>
                  <a:pt x="43955" y="6150"/>
                </a:lnTo>
                <a:lnTo>
                  <a:pt x="43348" y="8818"/>
                </a:lnTo>
                <a:lnTo>
                  <a:pt x="43186" y="10641"/>
                </a:lnTo>
                <a:lnTo>
                  <a:pt x="40890" y="14783"/>
                </a:lnTo>
                <a:lnTo>
                  <a:pt x="36741" y="20117"/>
                </a:lnTo>
                <a:lnTo>
                  <a:pt x="35730" y="52031"/>
                </a:lnTo>
                <a:lnTo>
                  <a:pt x="35719" y="86218"/>
                </a:lnTo>
                <a:lnTo>
                  <a:pt x="35719" y="119090"/>
                </a:lnTo>
                <a:lnTo>
                  <a:pt x="35719" y="150649"/>
                </a:lnTo>
                <a:lnTo>
                  <a:pt x="35719" y="180910"/>
                </a:lnTo>
                <a:lnTo>
                  <a:pt x="34925" y="199917"/>
                </a:lnTo>
                <a:lnTo>
                  <a:pt x="29569" y="229682"/>
                </a:lnTo>
                <a:lnTo>
                  <a:pt x="28706" y="264460"/>
                </a:lnTo>
                <a:lnTo>
                  <a:pt x="28593" y="300055"/>
                </a:lnTo>
                <a:lnTo>
                  <a:pt x="26462" y="330732"/>
                </a:lnTo>
                <a:lnTo>
                  <a:pt x="22425" y="363338"/>
                </a:lnTo>
                <a:lnTo>
                  <a:pt x="19445" y="394264"/>
                </a:lnTo>
                <a:lnTo>
                  <a:pt x="14173" y="428009"/>
                </a:lnTo>
                <a:lnTo>
                  <a:pt x="8226" y="458216"/>
                </a:lnTo>
                <a:lnTo>
                  <a:pt x="5170" y="485280"/>
                </a:lnTo>
                <a:lnTo>
                  <a:pt x="1532" y="499915"/>
                </a:lnTo>
                <a:lnTo>
                  <a:pt x="60" y="533246"/>
                </a:lnTo>
                <a:lnTo>
                  <a:pt x="0" y="566638"/>
                </a:lnTo>
                <a:lnTo>
                  <a:pt x="2116" y="571455"/>
                </a:lnTo>
                <a:lnTo>
                  <a:pt x="13986" y="585481"/>
                </a:lnTo>
                <a:lnTo>
                  <a:pt x="14288" y="592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154"/>
          <p:cNvGrpSpPr/>
          <p:nvPr/>
        </p:nvGrpSpPr>
        <p:grpSpPr>
          <a:xfrm>
            <a:off x="4686326" y="2450306"/>
            <a:ext cx="285725" cy="428598"/>
            <a:chOff x="4686326" y="2450306"/>
            <a:chExt cx="285725" cy="428598"/>
          </a:xfrm>
        </p:grpSpPr>
        <p:sp>
          <p:nvSpPr>
            <p:cNvPr id="59" name="SMARTInkShape-222"/>
            <p:cNvSpPr/>
            <p:nvPr/>
          </p:nvSpPr>
          <p:spPr>
            <a:xfrm>
              <a:off x="4686326" y="2664619"/>
              <a:ext cx="285725" cy="214285"/>
            </a:xfrm>
            <a:custGeom>
              <a:avLst/>
              <a:gdLst/>
              <a:ahLst/>
              <a:cxnLst/>
              <a:rect l="0" t="0" r="0" b="0"/>
              <a:pathLst>
                <a:path w="285725" h="214285">
                  <a:moveTo>
                    <a:pt x="7118" y="0"/>
                  </a:moveTo>
                  <a:lnTo>
                    <a:pt x="61" y="0"/>
                  </a:lnTo>
                  <a:lnTo>
                    <a:pt x="0" y="3792"/>
                  </a:lnTo>
                  <a:lnTo>
                    <a:pt x="785" y="4909"/>
                  </a:lnTo>
                  <a:lnTo>
                    <a:pt x="2102" y="5654"/>
                  </a:lnTo>
                  <a:lnTo>
                    <a:pt x="3774" y="6150"/>
                  </a:lnTo>
                  <a:lnTo>
                    <a:pt x="4889" y="7275"/>
                  </a:lnTo>
                  <a:lnTo>
                    <a:pt x="8794" y="14783"/>
                  </a:lnTo>
                  <a:lnTo>
                    <a:pt x="11832" y="19270"/>
                  </a:lnTo>
                  <a:lnTo>
                    <a:pt x="14335" y="26259"/>
                  </a:lnTo>
                  <a:lnTo>
                    <a:pt x="38102" y="58539"/>
                  </a:lnTo>
                  <a:lnTo>
                    <a:pt x="57125" y="93016"/>
                  </a:lnTo>
                  <a:lnTo>
                    <a:pt x="76174" y="126064"/>
                  </a:lnTo>
                  <a:lnTo>
                    <a:pt x="97605" y="159470"/>
                  </a:lnTo>
                  <a:lnTo>
                    <a:pt x="123799" y="194940"/>
                  </a:lnTo>
                  <a:lnTo>
                    <a:pt x="128562" y="197765"/>
                  </a:lnTo>
                  <a:lnTo>
                    <a:pt x="130942" y="198518"/>
                  </a:lnTo>
                  <a:lnTo>
                    <a:pt x="132530" y="199814"/>
                  </a:lnTo>
                  <a:lnTo>
                    <a:pt x="135558" y="204637"/>
                  </a:lnTo>
                  <a:lnTo>
                    <a:pt x="139080" y="206043"/>
                  </a:lnTo>
                  <a:lnTo>
                    <a:pt x="140336" y="207212"/>
                  </a:lnTo>
                  <a:lnTo>
                    <a:pt x="141732" y="210627"/>
                  </a:lnTo>
                  <a:lnTo>
                    <a:pt x="142897" y="211856"/>
                  </a:lnTo>
                  <a:lnTo>
                    <a:pt x="148901" y="213989"/>
                  </a:lnTo>
                  <a:lnTo>
                    <a:pt x="156047" y="214284"/>
                  </a:lnTo>
                  <a:lnTo>
                    <a:pt x="167749" y="203669"/>
                  </a:lnTo>
                  <a:lnTo>
                    <a:pt x="169791" y="199528"/>
                  </a:lnTo>
                  <a:lnTo>
                    <a:pt x="174893" y="186609"/>
                  </a:lnTo>
                  <a:lnTo>
                    <a:pt x="195264" y="152066"/>
                  </a:lnTo>
                  <a:lnTo>
                    <a:pt x="209263" y="128543"/>
                  </a:lnTo>
                  <a:lnTo>
                    <a:pt x="237704" y="94543"/>
                  </a:lnTo>
                  <a:lnTo>
                    <a:pt x="271396" y="66423"/>
                  </a:lnTo>
                  <a:lnTo>
                    <a:pt x="273791" y="65713"/>
                  </a:lnTo>
                  <a:lnTo>
                    <a:pt x="275388" y="64446"/>
                  </a:lnTo>
                  <a:lnTo>
                    <a:pt x="278428" y="59664"/>
                  </a:lnTo>
                  <a:lnTo>
                    <a:pt x="285710" y="57153"/>
                  </a:lnTo>
                  <a:lnTo>
                    <a:pt x="285724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23"/>
            <p:cNvSpPr/>
            <p:nvPr/>
          </p:nvSpPr>
          <p:spPr>
            <a:xfrm>
              <a:off x="4822031" y="2450306"/>
              <a:ext cx="21433" cy="378620"/>
            </a:xfrm>
            <a:custGeom>
              <a:avLst/>
              <a:gdLst/>
              <a:ahLst/>
              <a:cxnLst/>
              <a:rect l="0" t="0" r="0" b="0"/>
              <a:pathLst>
                <a:path w="21433" h="378620">
                  <a:moveTo>
                    <a:pt x="21432" y="0"/>
                  </a:moveTo>
                  <a:lnTo>
                    <a:pt x="14375" y="0"/>
                  </a:lnTo>
                  <a:lnTo>
                    <a:pt x="14290" y="16793"/>
                  </a:lnTo>
                  <a:lnTo>
                    <a:pt x="12172" y="21487"/>
                  </a:lnTo>
                  <a:lnTo>
                    <a:pt x="9378" y="26218"/>
                  </a:lnTo>
                  <a:lnTo>
                    <a:pt x="7585" y="35724"/>
                  </a:lnTo>
                  <a:lnTo>
                    <a:pt x="7161" y="67748"/>
                  </a:lnTo>
                  <a:lnTo>
                    <a:pt x="6355" y="85955"/>
                  </a:lnTo>
                  <a:lnTo>
                    <a:pt x="662" y="121402"/>
                  </a:lnTo>
                  <a:lnTo>
                    <a:pt x="59" y="157097"/>
                  </a:lnTo>
                  <a:lnTo>
                    <a:pt x="8" y="186826"/>
                  </a:lnTo>
                  <a:lnTo>
                    <a:pt x="1" y="221600"/>
                  </a:lnTo>
                  <a:lnTo>
                    <a:pt x="0" y="252285"/>
                  </a:lnTo>
                  <a:lnTo>
                    <a:pt x="0" y="282255"/>
                  </a:lnTo>
                  <a:lnTo>
                    <a:pt x="0" y="312689"/>
                  </a:lnTo>
                  <a:lnTo>
                    <a:pt x="794" y="323123"/>
                  </a:lnTo>
                  <a:lnTo>
                    <a:pt x="6948" y="354509"/>
                  </a:lnTo>
                  <a:lnTo>
                    <a:pt x="7118" y="366673"/>
                  </a:lnTo>
                  <a:lnTo>
                    <a:pt x="9249" y="371458"/>
                  </a:lnTo>
                  <a:lnTo>
                    <a:pt x="14288" y="378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224"/>
          <p:cNvSpPr/>
          <p:nvPr/>
        </p:nvSpPr>
        <p:spPr>
          <a:xfrm>
            <a:off x="5114925" y="3236119"/>
            <a:ext cx="2250282" cy="50007"/>
          </a:xfrm>
          <a:custGeom>
            <a:avLst/>
            <a:gdLst/>
            <a:ahLst/>
            <a:cxnLst/>
            <a:rect l="0" t="0" r="0" b="0"/>
            <a:pathLst>
              <a:path w="2250282" h="50007">
                <a:moveTo>
                  <a:pt x="0" y="35719"/>
                </a:moveTo>
                <a:lnTo>
                  <a:pt x="0" y="28662"/>
                </a:lnTo>
                <a:lnTo>
                  <a:pt x="6150" y="34733"/>
                </a:lnTo>
                <a:lnTo>
                  <a:pt x="10642" y="35426"/>
                </a:lnTo>
                <a:lnTo>
                  <a:pt x="46008" y="35713"/>
                </a:lnTo>
                <a:lnTo>
                  <a:pt x="73885" y="34924"/>
                </a:lnTo>
                <a:lnTo>
                  <a:pt x="102400" y="29237"/>
                </a:lnTo>
                <a:lnTo>
                  <a:pt x="137847" y="28614"/>
                </a:lnTo>
                <a:lnTo>
                  <a:pt x="150166" y="27798"/>
                </a:lnTo>
                <a:lnTo>
                  <a:pt x="179710" y="22426"/>
                </a:lnTo>
                <a:lnTo>
                  <a:pt x="214459" y="21562"/>
                </a:lnTo>
                <a:lnTo>
                  <a:pt x="250050" y="21448"/>
                </a:lnTo>
                <a:lnTo>
                  <a:pt x="281960" y="21433"/>
                </a:lnTo>
                <a:lnTo>
                  <a:pt x="314766" y="21431"/>
                </a:lnTo>
                <a:lnTo>
                  <a:pt x="349308" y="20637"/>
                </a:lnTo>
                <a:lnTo>
                  <a:pt x="379619" y="15281"/>
                </a:lnTo>
                <a:lnTo>
                  <a:pt x="414469" y="14418"/>
                </a:lnTo>
                <a:lnTo>
                  <a:pt x="450074" y="14304"/>
                </a:lnTo>
                <a:lnTo>
                  <a:pt x="485777" y="14290"/>
                </a:lnTo>
                <a:lnTo>
                  <a:pt x="521494" y="14287"/>
                </a:lnTo>
                <a:lnTo>
                  <a:pt x="557213" y="14287"/>
                </a:lnTo>
                <a:lnTo>
                  <a:pt x="592931" y="14287"/>
                </a:lnTo>
                <a:lnTo>
                  <a:pt x="626416" y="14287"/>
                </a:lnTo>
                <a:lnTo>
                  <a:pt x="656784" y="14287"/>
                </a:lnTo>
                <a:lnTo>
                  <a:pt x="689504" y="14287"/>
                </a:lnTo>
                <a:lnTo>
                  <a:pt x="720839" y="14287"/>
                </a:lnTo>
                <a:lnTo>
                  <a:pt x="752076" y="14287"/>
                </a:lnTo>
                <a:lnTo>
                  <a:pt x="784794" y="10495"/>
                </a:lnTo>
                <a:lnTo>
                  <a:pt x="819095" y="7805"/>
                </a:lnTo>
                <a:lnTo>
                  <a:pt x="851741" y="7274"/>
                </a:lnTo>
                <a:lnTo>
                  <a:pt x="884737" y="7169"/>
                </a:lnTo>
                <a:lnTo>
                  <a:pt x="919888" y="7149"/>
                </a:lnTo>
                <a:lnTo>
                  <a:pt x="955289" y="9261"/>
                </a:lnTo>
                <a:lnTo>
                  <a:pt x="989240" y="13294"/>
                </a:lnTo>
                <a:lnTo>
                  <a:pt x="1021611" y="14091"/>
                </a:lnTo>
                <a:lnTo>
                  <a:pt x="1048472" y="14229"/>
                </a:lnTo>
                <a:lnTo>
                  <a:pt x="1076539" y="14270"/>
                </a:lnTo>
                <a:lnTo>
                  <a:pt x="1104170" y="14282"/>
                </a:lnTo>
                <a:lnTo>
                  <a:pt x="1137358" y="14286"/>
                </a:lnTo>
                <a:lnTo>
                  <a:pt x="1164876" y="14287"/>
                </a:lnTo>
                <a:lnTo>
                  <a:pt x="1198827" y="14287"/>
                </a:lnTo>
                <a:lnTo>
                  <a:pt x="1233374" y="13494"/>
                </a:lnTo>
                <a:lnTo>
                  <a:pt x="1266067" y="8633"/>
                </a:lnTo>
                <a:lnTo>
                  <a:pt x="1293501" y="7585"/>
                </a:lnTo>
                <a:lnTo>
                  <a:pt x="1327421" y="7231"/>
                </a:lnTo>
                <a:lnTo>
                  <a:pt x="1361962" y="7161"/>
                </a:lnTo>
                <a:lnTo>
                  <a:pt x="1394655" y="5030"/>
                </a:lnTo>
                <a:lnTo>
                  <a:pt x="1422088" y="1490"/>
                </a:lnTo>
                <a:lnTo>
                  <a:pt x="1450324" y="442"/>
                </a:lnTo>
                <a:lnTo>
                  <a:pt x="1484517" y="87"/>
                </a:lnTo>
                <a:lnTo>
                  <a:pt x="1519905" y="17"/>
                </a:lnTo>
                <a:lnTo>
                  <a:pt x="1548010" y="5"/>
                </a:lnTo>
                <a:lnTo>
                  <a:pt x="1576446" y="1"/>
                </a:lnTo>
                <a:lnTo>
                  <a:pt x="1604980" y="0"/>
                </a:lnTo>
                <a:lnTo>
                  <a:pt x="1633543" y="0"/>
                </a:lnTo>
                <a:lnTo>
                  <a:pt x="1662113" y="0"/>
                </a:lnTo>
                <a:lnTo>
                  <a:pt x="1690688" y="793"/>
                </a:lnTo>
                <a:lnTo>
                  <a:pt x="1719263" y="4909"/>
                </a:lnTo>
                <a:lnTo>
                  <a:pt x="1747838" y="6481"/>
                </a:lnTo>
                <a:lnTo>
                  <a:pt x="1776413" y="6947"/>
                </a:lnTo>
                <a:lnTo>
                  <a:pt x="1804988" y="7879"/>
                </a:lnTo>
                <a:lnTo>
                  <a:pt x="1833563" y="12036"/>
                </a:lnTo>
                <a:lnTo>
                  <a:pt x="1862138" y="13620"/>
                </a:lnTo>
                <a:lnTo>
                  <a:pt x="1890713" y="14883"/>
                </a:lnTo>
                <a:lnTo>
                  <a:pt x="1919288" y="19138"/>
                </a:lnTo>
                <a:lnTo>
                  <a:pt x="1947863" y="20752"/>
                </a:lnTo>
                <a:lnTo>
                  <a:pt x="1975643" y="22024"/>
                </a:lnTo>
                <a:lnTo>
                  <a:pt x="2008883" y="27046"/>
                </a:lnTo>
                <a:lnTo>
                  <a:pt x="2036410" y="28122"/>
                </a:lnTo>
                <a:lnTo>
                  <a:pt x="2070364" y="28485"/>
                </a:lnTo>
                <a:lnTo>
                  <a:pt x="2100001" y="33467"/>
                </a:lnTo>
                <a:lnTo>
                  <a:pt x="2128786" y="37390"/>
                </a:lnTo>
                <a:lnTo>
                  <a:pt x="2159639" y="42141"/>
                </a:lnTo>
                <a:lnTo>
                  <a:pt x="2194768" y="43592"/>
                </a:lnTo>
                <a:lnTo>
                  <a:pt x="2229790" y="49709"/>
                </a:lnTo>
                <a:lnTo>
                  <a:pt x="2250281" y="50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Shape-225"/>
          <p:cNvSpPr/>
          <p:nvPr/>
        </p:nvSpPr>
        <p:spPr>
          <a:xfrm>
            <a:off x="778669" y="4193381"/>
            <a:ext cx="1435895" cy="71439"/>
          </a:xfrm>
          <a:custGeom>
            <a:avLst/>
            <a:gdLst/>
            <a:ahLst/>
            <a:cxnLst/>
            <a:rect l="0" t="0" r="0" b="0"/>
            <a:pathLst>
              <a:path w="1435895" h="71439">
                <a:moveTo>
                  <a:pt x="0" y="71438"/>
                </a:moveTo>
                <a:lnTo>
                  <a:pt x="3792" y="71438"/>
                </a:lnTo>
                <a:lnTo>
                  <a:pt x="4909" y="70644"/>
                </a:lnTo>
                <a:lnTo>
                  <a:pt x="5654" y="69321"/>
                </a:lnTo>
                <a:lnTo>
                  <a:pt x="6150" y="67645"/>
                </a:lnTo>
                <a:lnTo>
                  <a:pt x="7275" y="66528"/>
                </a:lnTo>
                <a:lnTo>
                  <a:pt x="10642" y="65287"/>
                </a:lnTo>
                <a:lnTo>
                  <a:pt x="37437" y="62216"/>
                </a:lnTo>
                <a:lnTo>
                  <a:pt x="46801" y="59401"/>
                </a:lnTo>
                <a:lnTo>
                  <a:pt x="81955" y="52438"/>
                </a:lnTo>
                <a:lnTo>
                  <a:pt x="113320" y="48370"/>
                </a:lnTo>
                <a:lnTo>
                  <a:pt x="142681" y="43951"/>
                </a:lnTo>
                <a:lnTo>
                  <a:pt x="177115" y="37374"/>
                </a:lnTo>
                <a:lnTo>
                  <a:pt x="205055" y="31535"/>
                </a:lnTo>
                <a:lnTo>
                  <a:pt x="233442" y="28659"/>
                </a:lnTo>
                <a:lnTo>
                  <a:pt x="262754" y="23926"/>
                </a:lnTo>
                <a:lnTo>
                  <a:pt x="296222" y="21376"/>
                </a:lnTo>
                <a:lnTo>
                  <a:pt x="331274" y="16741"/>
                </a:lnTo>
                <a:lnTo>
                  <a:pt x="354931" y="15378"/>
                </a:lnTo>
                <a:lnTo>
                  <a:pt x="380791" y="14772"/>
                </a:lnTo>
                <a:lnTo>
                  <a:pt x="407365" y="13709"/>
                </a:lnTo>
                <a:lnTo>
                  <a:pt x="432405" y="10591"/>
                </a:lnTo>
                <a:lnTo>
                  <a:pt x="456763" y="8676"/>
                </a:lnTo>
                <a:lnTo>
                  <a:pt x="480818" y="7825"/>
                </a:lnTo>
                <a:lnTo>
                  <a:pt x="504738" y="7447"/>
                </a:lnTo>
                <a:lnTo>
                  <a:pt x="528599" y="5162"/>
                </a:lnTo>
                <a:lnTo>
                  <a:pt x="553226" y="2294"/>
                </a:lnTo>
                <a:lnTo>
                  <a:pt x="580047" y="1021"/>
                </a:lnTo>
                <a:lnTo>
                  <a:pt x="607842" y="454"/>
                </a:lnTo>
                <a:lnTo>
                  <a:pt x="635277" y="202"/>
                </a:lnTo>
                <a:lnTo>
                  <a:pt x="660699" y="89"/>
                </a:lnTo>
                <a:lnTo>
                  <a:pt x="685227" y="40"/>
                </a:lnTo>
                <a:lnTo>
                  <a:pt x="710151" y="18"/>
                </a:lnTo>
                <a:lnTo>
                  <a:pt x="737104" y="8"/>
                </a:lnTo>
                <a:lnTo>
                  <a:pt x="762841" y="4"/>
                </a:lnTo>
                <a:lnTo>
                  <a:pt x="788303" y="1"/>
                </a:lnTo>
                <a:lnTo>
                  <a:pt x="815494" y="1"/>
                </a:lnTo>
                <a:lnTo>
                  <a:pt x="843454" y="0"/>
                </a:lnTo>
                <a:lnTo>
                  <a:pt x="870962" y="794"/>
                </a:lnTo>
                <a:lnTo>
                  <a:pt x="896417" y="3792"/>
                </a:lnTo>
                <a:lnTo>
                  <a:pt x="920959" y="5654"/>
                </a:lnTo>
                <a:lnTo>
                  <a:pt x="945097" y="6482"/>
                </a:lnTo>
                <a:lnTo>
                  <a:pt x="969053" y="6849"/>
                </a:lnTo>
                <a:lnTo>
                  <a:pt x="992930" y="7013"/>
                </a:lnTo>
                <a:lnTo>
                  <a:pt x="1016771" y="7085"/>
                </a:lnTo>
                <a:lnTo>
                  <a:pt x="1040596" y="7118"/>
                </a:lnTo>
                <a:lnTo>
                  <a:pt x="1064414" y="9249"/>
                </a:lnTo>
                <a:lnTo>
                  <a:pt x="1098019" y="12795"/>
                </a:lnTo>
                <a:lnTo>
                  <a:pt x="1130201" y="13846"/>
                </a:lnTo>
                <a:lnTo>
                  <a:pt x="1162756" y="14157"/>
                </a:lnTo>
                <a:lnTo>
                  <a:pt x="1192510" y="14249"/>
                </a:lnTo>
                <a:lnTo>
                  <a:pt x="1221434" y="16393"/>
                </a:lnTo>
                <a:lnTo>
                  <a:pt x="1255860" y="20436"/>
                </a:lnTo>
                <a:lnTo>
                  <a:pt x="1290500" y="22029"/>
                </a:lnTo>
                <a:lnTo>
                  <a:pt x="1321096" y="27047"/>
                </a:lnTo>
                <a:lnTo>
                  <a:pt x="1356453" y="33283"/>
                </a:lnTo>
                <a:lnTo>
                  <a:pt x="1387984" y="35505"/>
                </a:lnTo>
                <a:lnTo>
                  <a:pt x="1423054" y="35713"/>
                </a:lnTo>
                <a:lnTo>
                  <a:pt x="1435894" y="357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Shape-226"/>
          <p:cNvSpPr/>
          <p:nvPr/>
        </p:nvSpPr>
        <p:spPr>
          <a:xfrm>
            <a:off x="835906" y="5200650"/>
            <a:ext cx="1292933" cy="28576"/>
          </a:xfrm>
          <a:custGeom>
            <a:avLst/>
            <a:gdLst/>
            <a:ahLst/>
            <a:cxnLst/>
            <a:rect l="0" t="0" r="0" b="0"/>
            <a:pathLst>
              <a:path w="1292933" h="28576">
                <a:moveTo>
                  <a:pt x="7057" y="21431"/>
                </a:moveTo>
                <a:lnTo>
                  <a:pt x="0" y="21431"/>
                </a:lnTo>
                <a:lnTo>
                  <a:pt x="32491" y="21431"/>
                </a:lnTo>
                <a:lnTo>
                  <a:pt x="66792" y="21431"/>
                </a:lnTo>
                <a:lnTo>
                  <a:pt x="95409" y="19315"/>
                </a:lnTo>
                <a:lnTo>
                  <a:pt x="122135" y="15777"/>
                </a:lnTo>
                <a:lnTo>
                  <a:pt x="150162" y="14729"/>
                </a:lnTo>
                <a:lnTo>
                  <a:pt x="180691" y="14418"/>
                </a:lnTo>
                <a:lnTo>
                  <a:pt x="214873" y="12209"/>
                </a:lnTo>
                <a:lnTo>
                  <a:pt x="250136" y="8645"/>
                </a:lnTo>
                <a:lnTo>
                  <a:pt x="274635" y="7810"/>
                </a:lnTo>
                <a:lnTo>
                  <a:pt x="301399" y="7440"/>
                </a:lnTo>
                <a:lnTo>
                  <a:pt x="329169" y="7275"/>
                </a:lnTo>
                <a:lnTo>
                  <a:pt x="357387" y="7201"/>
                </a:lnTo>
                <a:lnTo>
                  <a:pt x="385802" y="7170"/>
                </a:lnTo>
                <a:lnTo>
                  <a:pt x="414307" y="5038"/>
                </a:lnTo>
                <a:lnTo>
                  <a:pt x="442850" y="2240"/>
                </a:lnTo>
                <a:lnTo>
                  <a:pt x="471411" y="995"/>
                </a:lnTo>
                <a:lnTo>
                  <a:pt x="502097" y="442"/>
                </a:lnTo>
                <a:lnTo>
                  <a:pt x="534256" y="196"/>
                </a:lnTo>
                <a:lnTo>
                  <a:pt x="567069" y="87"/>
                </a:lnTo>
                <a:lnTo>
                  <a:pt x="600174" y="38"/>
                </a:lnTo>
                <a:lnTo>
                  <a:pt x="633408" y="17"/>
                </a:lnTo>
                <a:lnTo>
                  <a:pt x="666699" y="8"/>
                </a:lnTo>
                <a:lnTo>
                  <a:pt x="697900" y="3"/>
                </a:lnTo>
                <a:lnTo>
                  <a:pt x="728435" y="1"/>
                </a:lnTo>
                <a:lnTo>
                  <a:pt x="760528" y="0"/>
                </a:lnTo>
                <a:lnTo>
                  <a:pt x="793312" y="0"/>
                </a:lnTo>
                <a:lnTo>
                  <a:pt x="826403" y="794"/>
                </a:lnTo>
                <a:lnTo>
                  <a:pt x="859631" y="3792"/>
                </a:lnTo>
                <a:lnTo>
                  <a:pt x="890804" y="5654"/>
                </a:lnTo>
                <a:lnTo>
                  <a:pt x="921327" y="7275"/>
                </a:lnTo>
                <a:lnTo>
                  <a:pt x="953413" y="10642"/>
                </a:lnTo>
                <a:lnTo>
                  <a:pt x="984078" y="12667"/>
                </a:lnTo>
                <a:lnTo>
                  <a:pt x="1013582" y="14361"/>
                </a:lnTo>
                <a:lnTo>
                  <a:pt x="1042570" y="17760"/>
                </a:lnTo>
                <a:lnTo>
                  <a:pt x="1069212" y="19799"/>
                </a:lnTo>
                <a:lnTo>
                  <a:pt x="1094282" y="21498"/>
                </a:lnTo>
                <a:lnTo>
                  <a:pt x="1118653" y="24902"/>
                </a:lnTo>
                <a:lnTo>
                  <a:pt x="1142714" y="26943"/>
                </a:lnTo>
                <a:lnTo>
                  <a:pt x="1176456" y="28091"/>
                </a:lnTo>
                <a:lnTo>
                  <a:pt x="1206562" y="28431"/>
                </a:lnTo>
                <a:lnTo>
                  <a:pt x="1237594" y="28547"/>
                </a:lnTo>
                <a:lnTo>
                  <a:pt x="1271219" y="28573"/>
                </a:lnTo>
                <a:lnTo>
                  <a:pt x="1292932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Shape-227"/>
          <p:cNvSpPr/>
          <p:nvPr/>
        </p:nvSpPr>
        <p:spPr>
          <a:xfrm>
            <a:off x="8072438" y="3636169"/>
            <a:ext cx="314326" cy="28576"/>
          </a:xfrm>
          <a:custGeom>
            <a:avLst/>
            <a:gdLst/>
            <a:ahLst/>
            <a:cxnLst/>
            <a:rect l="0" t="0" r="0" b="0"/>
            <a:pathLst>
              <a:path w="314326" h="28576">
                <a:moveTo>
                  <a:pt x="0" y="7144"/>
                </a:moveTo>
                <a:lnTo>
                  <a:pt x="0" y="87"/>
                </a:lnTo>
                <a:lnTo>
                  <a:pt x="34328" y="0"/>
                </a:lnTo>
                <a:lnTo>
                  <a:pt x="65051" y="0"/>
                </a:lnTo>
                <a:lnTo>
                  <a:pt x="97927" y="793"/>
                </a:lnTo>
                <a:lnTo>
                  <a:pt x="130293" y="5653"/>
                </a:lnTo>
                <a:lnTo>
                  <a:pt x="159784" y="6702"/>
                </a:lnTo>
                <a:lnTo>
                  <a:pt x="193658" y="9129"/>
                </a:lnTo>
                <a:lnTo>
                  <a:pt x="228830" y="14875"/>
                </a:lnTo>
                <a:lnTo>
                  <a:pt x="262270" y="19489"/>
                </a:lnTo>
                <a:lnTo>
                  <a:pt x="290169" y="22972"/>
                </a:lnTo>
                <a:lnTo>
                  <a:pt x="314325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Shape-228"/>
          <p:cNvSpPr/>
          <p:nvPr/>
        </p:nvSpPr>
        <p:spPr>
          <a:xfrm>
            <a:off x="7550944" y="4664869"/>
            <a:ext cx="635795" cy="64295"/>
          </a:xfrm>
          <a:custGeom>
            <a:avLst/>
            <a:gdLst/>
            <a:ahLst/>
            <a:cxnLst/>
            <a:rect l="0" t="0" r="0" b="0"/>
            <a:pathLst>
              <a:path w="635795" h="64295">
                <a:moveTo>
                  <a:pt x="0" y="0"/>
                </a:moveTo>
                <a:lnTo>
                  <a:pt x="31062" y="0"/>
                </a:lnTo>
                <a:lnTo>
                  <a:pt x="61434" y="0"/>
                </a:lnTo>
                <a:lnTo>
                  <a:pt x="88670" y="0"/>
                </a:lnTo>
                <a:lnTo>
                  <a:pt x="116848" y="0"/>
                </a:lnTo>
                <a:lnTo>
                  <a:pt x="140038" y="0"/>
                </a:lnTo>
                <a:lnTo>
                  <a:pt x="165426" y="0"/>
                </a:lnTo>
                <a:lnTo>
                  <a:pt x="189939" y="0"/>
                </a:lnTo>
                <a:lnTo>
                  <a:pt x="218297" y="0"/>
                </a:lnTo>
                <a:lnTo>
                  <a:pt x="249421" y="0"/>
                </a:lnTo>
                <a:lnTo>
                  <a:pt x="281774" y="0"/>
                </a:lnTo>
                <a:lnTo>
                  <a:pt x="316790" y="2116"/>
                </a:lnTo>
                <a:lnTo>
                  <a:pt x="335019" y="3792"/>
                </a:lnTo>
                <a:lnTo>
                  <a:pt x="353522" y="5703"/>
                </a:lnTo>
                <a:lnTo>
                  <a:pt x="372206" y="7770"/>
                </a:lnTo>
                <a:lnTo>
                  <a:pt x="391012" y="9943"/>
                </a:lnTo>
                <a:lnTo>
                  <a:pt x="410694" y="12978"/>
                </a:lnTo>
                <a:lnTo>
                  <a:pt x="430959" y="16589"/>
                </a:lnTo>
                <a:lnTo>
                  <a:pt x="451612" y="20585"/>
                </a:lnTo>
                <a:lnTo>
                  <a:pt x="472524" y="24835"/>
                </a:lnTo>
                <a:lnTo>
                  <a:pt x="493609" y="29257"/>
                </a:lnTo>
                <a:lnTo>
                  <a:pt x="514810" y="33792"/>
                </a:lnTo>
                <a:lnTo>
                  <a:pt x="533707" y="38402"/>
                </a:lnTo>
                <a:lnTo>
                  <a:pt x="567403" y="47759"/>
                </a:lnTo>
                <a:lnTo>
                  <a:pt x="596136" y="55093"/>
                </a:lnTo>
                <a:lnTo>
                  <a:pt x="635794" y="6429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Shape-229"/>
          <p:cNvSpPr/>
          <p:nvPr/>
        </p:nvSpPr>
        <p:spPr>
          <a:xfrm>
            <a:off x="4950619" y="2814638"/>
            <a:ext cx="2521741" cy="389796"/>
          </a:xfrm>
          <a:custGeom>
            <a:avLst/>
            <a:gdLst/>
            <a:ahLst/>
            <a:cxnLst/>
            <a:rect l="0" t="0" r="0" b="0"/>
            <a:pathLst>
              <a:path w="2521741" h="389796">
                <a:moveTo>
                  <a:pt x="85725" y="335756"/>
                </a:moveTo>
                <a:lnTo>
                  <a:pt x="85725" y="300996"/>
                </a:lnTo>
                <a:lnTo>
                  <a:pt x="85725" y="291502"/>
                </a:lnTo>
                <a:lnTo>
                  <a:pt x="87841" y="286189"/>
                </a:lnTo>
                <a:lnTo>
                  <a:pt x="89516" y="283661"/>
                </a:lnTo>
                <a:lnTo>
                  <a:pt x="91875" y="272519"/>
                </a:lnTo>
                <a:lnTo>
                  <a:pt x="92842" y="237796"/>
                </a:lnTo>
                <a:lnTo>
                  <a:pt x="92867" y="204768"/>
                </a:lnTo>
                <a:lnTo>
                  <a:pt x="92869" y="171449"/>
                </a:lnTo>
                <a:lnTo>
                  <a:pt x="92869" y="140758"/>
                </a:lnTo>
                <a:lnTo>
                  <a:pt x="92869" y="108838"/>
                </a:lnTo>
                <a:lnTo>
                  <a:pt x="92869" y="77064"/>
                </a:lnTo>
                <a:lnTo>
                  <a:pt x="92076" y="68381"/>
                </a:lnTo>
                <a:lnTo>
                  <a:pt x="86166" y="43450"/>
                </a:lnTo>
                <a:lnTo>
                  <a:pt x="86019" y="40872"/>
                </a:lnTo>
                <a:lnTo>
                  <a:pt x="87972" y="35892"/>
                </a:lnTo>
                <a:lnTo>
                  <a:pt x="90692" y="31033"/>
                </a:lnTo>
                <a:lnTo>
                  <a:pt x="92439" y="21445"/>
                </a:lnTo>
                <a:lnTo>
                  <a:pt x="92869" y="1022"/>
                </a:lnTo>
                <a:lnTo>
                  <a:pt x="93661" y="681"/>
                </a:lnTo>
                <a:lnTo>
                  <a:pt x="123854" y="0"/>
                </a:lnTo>
                <a:lnTo>
                  <a:pt x="128600" y="2116"/>
                </a:lnTo>
                <a:lnTo>
                  <a:pt x="130977" y="3792"/>
                </a:lnTo>
                <a:lnTo>
                  <a:pt x="141907" y="6150"/>
                </a:lnTo>
                <a:lnTo>
                  <a:pt x="173914" y="7085"/>
                </a:lnTo>
                <a:lnTo>
                  <a:pt x="207322" y="7138"/>
                </a:lnTo>
                <a:lnTo>
                  <a:pt x="236861" y="7143"/>
                </a:lnTo>
                <a:lnTo>
                  <a:pt x="271609" y="7143"/>
                </a:lnTo>
                <a:lnTo>
                  <a:pt x="302290" y="7143"/>
                </a:lnTo>
                <a:lnTo>
                  <a:pt x="336052" y="7143"/>
                </a:lnTo>
                <a:lnTo>
                  <a:pt x="365860" y="7143"/>
                </a:lnTo>
                <a:lnTo>
                  <a:pt x="378505" y="6350"/>
                </a:lnTo>
                <a:lnTo>
                  <a:pt x="408276" y="992"/>
                </a:lnTo>
                <a:lnTo>
                  <a:pt x="437401" y="130"/>
                </a:lnTo>
                <a:lnTo>
                  <a:pt x="470909" y="810"/>
                </a:lnTo>
                <a:lnTo>
                  <a:pt x="501084" y="6153"/>
                </a:lnTo>
                <a:lnTo>
                  <a:pt x="535915" y="7013"/>
                </a:lnTo>
                <a:lnTo>
                  <a:pt x="570723" y="7126"/>
                </a:lnTo>
                <a:lnTo>
                  <a:pt x="604862" y="7141"/>
                </a:lnTo>
                <a:lnTo>
                  <a:pt x="640509" y="7143"/>
                </a:lnTo>
                <a:lnTo>
                  <a:pt x="669093" y="7143"/>
                </a:lnTo>
                <a:lnTo>
                  <a:pt x="701258" y="7143"/>
                </a:lnTo>
                <a:lnTo>
                  <a:pt x="736754" y="7143"/>
                </a:lnTo>
                <a:lnTo>
                  <a:pt x="770066" y="9260"/>
                </a:lnTo>
                <a:lnTo>
                  <a:pt x="799811" y="13294"/>
                </a:lnTo>
                <a:lnTo>
                  <a:pt x="834321" y="14091"/>
                </a:lnTo>
                <a:lnTo>
                  <a:pt x="869595" y="14248"/>
                </a:lnTo>
                <a:lnTo>
                  <a:pt x="899729" y="18072"/>
                </a:lnTo>
                <a:lnTo>
                  <a:pt x="933521" y="20767"/>
                </a:lnTo>
                <a:lnTo>
                  <a:pt x="963950" y="21300"/>
                </a:lnTo>
                <a:lnTo>
                  <a:pt x="996683" y="21405"/>
                </a:lnTo>
                <a:lnTo>
                  <a:pt x="1024329" y="21423"/>
                </a:lnTo>
                <a:lnTo>
                  <a:pt x="1056411" y="26338"/>
                </a:lnTo>
                <a:lnTo>
                  <a:pt x="1087796" y="28133"/>
                </a:lnTo>
                <a:lnTo>
                  <a:pt x="1120542" y="28487"/>
                </a:lnTo>
                <a:lnTo>
                  <a:pt x="1150735" y="29351"/>
                </a:lnTo>
                <a:lnTo>
                  <a:pt x="1184332" y="34225"/>
                </a:lnTo>
                <a:lnTo>
                  <a:pt x="1217927" y="35423"/>
                </a:lnTo>
                <a:lnTo>
                  <a:pt x="1249434" y="35660"/>
                </a:lnTo>
                <a:lnTo>
                  <a:pt x="1278588" y="35707"/>
                </a:lnTo>
                <a:lnTo>
                  <a:pt x="1311070" y="35716"/>
                </a:lnTo>
                <a:lnTo>
                  <a:pt x="1342357" y="36511"/>
                </a:lnTo>
                <a:lnTo>
                  <a:pt x="1373585" y="41372"/>
                </a:lnTo>
                <a:lnTo>
                  <a:pt x="1406300" y="42567"/>
                </a:lnTo>
                <a:lnTo>
                  <a:pt x="1440601" y="43597"/>
                </a:lnTo>
                <a:lnTo>
                  <a:pt x="1471130" y="48504"/>
                </a:lnTo>
                <a:lnTo>
                  <a:pt x="1503885" y="49709"/>
                </a:lnTo>
                <a:lnTo>
                  <a:pt x="1535225" y="49947"/>
                </a:lnTo>
                <a:lnTo>
                  <a:pt x="1566463" y="52111"/>
                </a:lnTo>
                <a:lnTo>
                  <a:pt x="1599180" y="56154"/>
                </a:lnTo>
                <a:lnTo>
                  <a:pt x="1633482" y="56953"/>
                </a:lnTo>
                <a:lnTo>
                  <a:pt x="1664012" y="59227"/>
                </a:lnTo>
                <a:lnTo>
                  <a:pt x="1696766" y="63293"/>
                </a:lnTo>
                <a:lnTo>
                  <a:pt x="1728900" y="64889"/>
                </a:lnTo>
                <a:lnTo>
                  <a:pt x="1762882" y="69908"/>
                </a:lnTo>
                <a:lnTo>
                  <a:pt x="1792760" y="71135"/>
                </a:lnTo>
                <a:lnTo>
                  <a:pt x="1826502" y="71377"/>
                </a:lnTo>
                <a:lnTo>
                  <a:pt x="1859037" y="71425"/>
                </a:lnTo>
                <a:lnTo>
                  <a:pt x="1892011" y="71434"/>
                </a:lnTo>
                <a:lnTo>
                  <a:pt x="1922249" y="71436"/>
                </a:lnTo>
                <a:lnTo>
                  <a:pt x="1948740" y="71437"/>
                </a:lnTo>
                <a:lnTo>
                  <a:pt x="1984019" y="71437"/>
                </a:lnTo>
                <a:lnTo>
                  <a:pt x="2014153" y="71437"/>
                </a:lnTo>
                <a:lnTo>
                  <a:pt x="2048088" y="69320"/>
                </a:lnTo>
                <a:lnTo>
                  <a:pt x="2072669" y="65286"/>
                </a:lnTo>
                <a:lnTo>
                  <a:pt x="2107535" y="64424"/>
                </a:lnTo>
                <a:lnTo>
                  <a:pt x="2143143" y="63517"/>
                </a:lnTo>
                <a:lnTo>
                  <a:pt x="2175054" y="58145"/>
                </a:lnTo>
                <a:lnTo>
                  <a:pt x="2207860" y="57280"/>
                </a:lnTo>
                <a:lnTo>
                  <a:pt x="2242402" y="57167"/>
                </a:lnTo>
                <a:lnTo>
                  <a:pt x="2272713" y="57152"/>
                </a:lnTo>
                <a:lnTo>
                  <a:pt x="2301909" y="57150"/>
                </a:lnTo>
                <a:lnTo>
                  <a:pt x="2331309" y="57150"/>
                </a:lnTo>
                <a:lnTo>
                  <a:pt x="2361111" y="57150"/>
                </a:lnTo>
                <a:lnTo>
                  <a:pt x="2385944" y="57943"/>
                </a:lnTo>
                <a:lnTo>
                  <a:pt x="2417547" y="63631"/>
                </a:lnTo>
                <a:lnTo>
                  <a:pt x="2452007" y="64235"/>
                </a:lnTo>
                <a:lnTo>
                  <a:pt x="2476293" y="65082"/>
                </a:lnTo>
                <a:lnTo>
                  <a:pt x="2497181" y="70774"/>
                </a:lnTo>
                <a:lnTo>
                  <a:pt x="2502359" y="71142"/>
                </a:lnTo>
                <a:lnTo>
                  <a:pt x="2507308" y="73423"/>
                </a:lnTo>
                <a:lnTo>
                  <a:pt x="2513159" y="77562"/>
                </a:lnTo>
                <a:lnTo>
                  <a:pt x="2513959" y="80244"/>
                </a:lnTo>
                <a:lnTo>
                  <a:pt x="2514173" y="82071"/>
                </a:lnTo>
                <a:lnTo>
                  <a:pt x="2515109" y="83289"/>
                </a:lnTo>
                <a:lnTo>
                  <a:pt x="2518265" y="84642"/>
                </a:lnTo>
                <a:lnTo>
                  <a:pt x="2519424" y="85796"/>
                </a:lnTo>
                <a:lnTo>
                  <a:pt x="2520713" y="89196"/>
                </a:lnTo>
                <a:lnTo>
                  <a:pt x="2521740" y="123563"/>
                </a:lnTo>
                <a:lnTo>
                  <a:pt x="2520948" y="131117"/>
                </a:lnTo>
                <a:lnTo>
                  <a:pt x="2516089" y="144550"/>
                </a:lnTo>
                <a:lnTo>
                  <a:pt x="2512614" y="165943"/>
                </a:lnTo>
                <a:lnTo>
                  <a:pt x="2508985" y="179078"/>
                </a:lnTo>
                <a:lnTo>
                  <a:pt x="2507545" y="211959"/>
                </a:lnTo>
                <a:lnTo>
                  <a:pt x="2506680" y="230986"/>
                </a:lnTo>
                <a:lnTo>
                  <a:pt x="2500976" y="259556"/>
                </a:lnTo>
                <a:lnTo>
                  <a:pt x="2499716" y="273843"/>
                </a:lnTo>
                <a:lnTo>
                  <a:pt x="2491504" y="307181"/>
                </a:lnTo>
                <a:lnTo>
                  <a:pt x="2480852" y="335756"/>
                </a:lnTo>
                <a:lnTo>
                  <a:pt x="2478963" y="344487"/>
                </a:lnTo>
                <a:lnTo>
                  <a:pt x="2473438" y="353865"/>
                </a:lnTo>
                <a:lnTo>
                  <a:pt x="2465980" y="361671"/>
                </a:lnTo>
                <a:lnTo>
                  <a:pt x="2437275" y="380988"/>
                </a:lnTo>
                <a:lnTo>
                  <a:pt x="2423778" y="384348"/>
                </a:lnTo>
                <a:lnTo>
                  <a:pt x="2396022" y="387692"/>
                </a:lnTo>
                <a:lnTo>
                  <a:pt x="2380936" y="389795"/>
                </a:lnTo>
                <a:lnTo>
                  <a:pt x="2349468" y="386450"/>
                </a:lnTo>
                <a:lnTo>
                  <a:pt x="2315852" y="385104"/>
                </a:lnTo>
                <a:lnTo>
                  <a:pt x="2280755" y="380134"/>
                </a:lnTo>
                <a:lnTo>
                  <a:pt x="2246863" y="375125"/>
                </a:lnTo>
                <a:lnTo>
                  <a:pt x="2219018" y="372556"/>
                </a:lnTo>
                <a:lnTo>
                  <a:pt x="2186866" y="368003"/>
                </a:lnTo>
                <a:lnTo>
                  <a:pt x="2155997" y="365419"/>
                </a:lnTo>
                <a:lnTo>
                  <a:pt x="2126741" y="360861"/>
                </a:lnTo>
                <a:lnTo>
                  <a:pt x="2097965" y="354483"/>
                </a:lnTo>
                <a:lnTo>
                  <a:pt x="2069331" y="351359"/>
                </a:lnTo>
                <a:lnTo>
                  <a:pt x="2036946" y="346641"/>
                </a:lnTo>
                <a:lnTo>
                  <a:pt x="2002215" y="340215"/>
                </a:lnTo>
                <a:lnTo>
                  <a:pt x="1970581" y="337077"/>
                </a:lnTo>
                <a:lnTo>
                  <a:pt x="1937308" y="332355"/>
                </a:lnTo>
                <a:lnTo>
                  <a:pt x="1902313" y="325929"/>
                </a:lnTo>
                <a:lnTo>
                  <a:pt x="1866809" y="322790"/>
                </a:lnTo>
                <a:lnTo>
                  <a:pt x="1834947" y="318068"/>
                </a:lnTo>
                <a:lnTo>
                  <a:pt x="1805397" y="311641"/>
                </a:lnTo>
                <a:lnTo>
                  <a:pt x="1772742" y="308502"/>
                </a:lnTo>
                <a:lnTo>
                  <a:pt x="1737930" y="303780"/>
                </a:lnTo>
                <a:lnTo>
                  <a:pt x="1706272" y="301146"/>
                </a:lnTo>
                <a:lnTo>
                  <a:pt x="1672992" y="296573"/>
                </a:lnTo>
                <a:lnTo>
                  <a:pt x="1637996" y="293983"/>
                </a:lnTo>
                <a:lnTo>
                  <a:pt x="1606283" y="293216"/>
                </a:lnTo>
                <a:lnTo>
                  <a:pt x="1572987" y="289197"/>
                </a:lnTo>
                <a:lnTo>
                  <a:pt x="1537985" y="286771"/>
                </a:lnTo>
                <a:lnTo>
                  <a:pt x="1506271" y="286052"/>
                </a:lnTo>
                <a:lnTo>
                  <a:pt x="1476766" y="285839"/>
                </a:lnTo>
                <a:lnTo>
                  <a:pt x="1447916" y="281984"/>
                </a:lnTo>
                <a:lnTo>
                  <a:pt x="1419258" y="279606"/>
                </a:lnTo>
                <a:lnTo>
                  <a:pt x="1386867" y="278902"/>
                </a:lnTo>
                <a:lnTo>
                  <a:pt x="1355927" y="278694"/>
                </a:lnTo>
                <a:lnTo>
                  <a:pt x="1326652" y="278632"/>
                </a:lnTo>
                <a:lnTo>
                  <a:pt x="1297869" y="278614"/>
                </a:lnTo>
                <a:lnTo>
                  <a:pt x="1269232" y="278608"/>
                </a:lnTo>
                <a:lnTo>
                  <a:pt x="1240639" y="278606"/>
                </a:lnTo>
                <a:lnTo>
                  <a:pt x="1212058" y="278606"/>
                </a:lnTo>
                <a:lnTo>
                  <a:pt x="1183481" y="278606"/>
                </a:lnTo>
                <a:lnTo>
                  <a:pt x="1150290" y="278606"/>
                </a:lnTo>
                <a:lnTo>
                  <a:pt x="1123288" y="278606"/>
                </a:lnTo>
                <a:lnTo>
                  <a:pt x="1087836" y="278606"/>
                </a:lnTo>
                <a:lnTo>
                  <a:pt x="1057667" y="278606"/>
                </a:lnTo>
                <a:lnTo>
                  <a:pt x="1023073" y="278606"/>
                </a:lnTo>
                <a:lnTo>
                  <a:pt x="995106" y="278606"/>
                </a:lnTo>
                <a:lnTo>
                  <a:pt x="966712" y="278606"/>
                </a:lnTo>
                <a:lnTo>
                  <a:pt x="938984" y="278606"/>
                </a:lnTo>
                <a:lnTo>
                  <a:pt x="905762" y="278606"/>
                </a:lnTo>
                <a:lnTo>
                  <a:pt x="872653" y="278606"/>
                </a:lnTo>
                <a:lnTo>
                  <a:pt x="842389" y="278606"/>
                </a:lnTo>
                <a:lnTo>
                  <a:pt x="815893" y="278606"/>
                </a:lnTo>
                <a:lnTo>
                  <a:pt x="780613" y="280722"/>
                </a:lnTo>
                <a:lnTo>
                  <a:pt x="746685" y="284756"/>
                </a:lnTo>
                <a:lnTo>
                  <a:pt x="714319" y="285553"/>
                </a:lnTo>
                <a:lnTo>
                  <a:pt x="680291" y="283594"/>
                </a:lnTo>
                <a:lnTo>
                  <a:pt x="664302" y="281617"/>
                </a:lnTo>
                <a:lnTo>
                  <a:pt x="637449" y="284172"/>
                </a:lnTo>
                <a:lnTo>
                  <a:pt x="602048" y="285438"/>
                </a:lnTo>
                <a:lnTo>
                  <a:pt x="571889" y="285688"/>
                </a:lnTo>
                <a:lnTo>
                  <a:pt x="543001" y="285737"/>
                </a:lnTo>
                <a:lnTo>
                  <a:pt x="512248" y="287864"/>
                </a:lnTo>
                <a:lnTo>
                  <a:pt x="483419" y="291900"/>
                </a:lnTo>
                <a:lnTo>
                  <a:pt x="451824" y="292697"/>
                </a:lnTo>
                <a:lnTo>
                  <a:pt x="421830" y="294971"/>
                </a:lnTo>
                <a:lnTo>
                  <a:pt x="392975" y="299036"/>
                </a:lnTo>
                <a:lnTo>
                  <a:pt x="364345" y="299839"/>
                </a:lnTo>
                <a:lnTo>
                  <a:pt x="335758" y="299998"/>
                </a:lnTo>
                <a:lnTo>
                  <a:pt x="316442" y="302142"/>
                </a:lnTo>
                <a:lnTo>
                  <a:pt x="296430" y="305688"/>
                </a:lnTo>
                <a:lnTo>
                  <a:pt x="261756" y="307778"/>
                </a:lnTo>
                <a:lnTo>
                  <a:pt x="229740" y="312796"/>
                </a:lnTo>
                <a:lnTo>
                  <a:pt x="200250" y="314022"/>
                </a:lnTo>
                <a:lnTo>
                  <a:pt x="171494" y="319175"/>
                </a:lnTo>
                <a:lnTo>
                  <a:pt x="142884" y="323132"/>
                </a:lnTo>
                <a:lnTo>
                  <a:pt x="114301" y="327529"/>
                </a:lnTo>
                <a:lnTo>
                  <a:pt x="85725" y="333308"/>
                </a:lnTo>
                <a:lnTo>
                  <a:pt x="53798" y="335433"/>
                </a:lnTo>
                <a:lnTo>
                  <a:pt x="19132" y="342218"/>
                </a:lnTo>
                <a:lnTo>
                  <a:pt x="0" y="3429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SMARTInkShape-Group161"/>
          <p:cNvGrpSpPr/>
          <p:nvPr/>
        </p:nvGrpSpPr>
        <p:grpSpPr>
          <a:xfrm>
            <a:off x="507206" y="3186113"/>
            <a:ext cx="278608" cy="299942"/>
            <a:chOff x="507206" y="3186113"/>
            <a:chExt cx="278608" cy="299942"/>
          </a:xfrm>
        </p:grpSpPr>
        <p:sp>
          <p:nvSpPr>
            <p:cNvPr id="68" name="SMARTInkShape-230"/>
            <p:cNvSpPr/>
            <p:nvPr/>
          </p:nvSpPr>
          <p:spPr>
            <a:xfrm>
              <a:off x="507206" y="3186113"/>
              <a:ext cx="250033" cy="278607"/>
            </a:xfrm>
            <a:custGeom>
              <a:avLst/>
              <a:gdLst/>
              <a:ahLst/>
              <a:cxnLst/>
              <a:rect l="0" t="0" r="0" b="0"/>
              <a:pathLst>
                <a:path w="250033" h="278607">
                  <a:moveTo>
                    <a:pt x="0" y="0"/>
                  </a:moveTo>
                  <a:lnTo>
                    <a:pt x="0" y="10848"/>
                  </a:lnTo>
                  <a:lnTo>
                    <a:pt x="794" y="11994"/>
                  </a:lnTo>
                  <a:lnTo>
                    <a:pt x="2117" y="12759"/>
                  </a:lnTo>
                  <a:lnTo>
                    <a:pt x="3793" y="13268"/>
                  </a:lnTo>
                  <a:lnTo>
                    <a:pt x="4910" y="14401"/>
                  </a:lnTo>
                  <a:lnTo>
                    <a:pt x="8819" y="21924"/>
                  </a:lnTo>
                  <a:lnTo>
                    <a:pt x="28619" y="55231"/>
                  </a:lnTo>
                  <a:lnTo>
                    <a:pt x="48521" y="81156"/>
                  </a:lnTo>
                  <a:lnTo>
                    <a:pt x="58827" y="98658"/>
                  </a:lnTo>
                  <a:lnTo>
                    <a:pt x="85872" y="134123"/>
                  </a:lnTo>
                  <a:lnTo>
                    <a:pt x="119967" y="169819"/>
                  </a:lnTo>
                  <a:lnTo>
                    <a:pt x="155544" y="205536"/>
                  </a:lnTo>
                  <a:lnTo>
                    <a:pt x="190405" y="236618"/>
                  </a:lnTo>
                  <a:lnTo>
                    <a:pt x="223832" y="261187"/>
                  </a:lnTo>
                  <a:lnTo>
                    <a:pt x="241799" y="270455"/>
                  </a:lnTo>
                  <a:lnTo>
                    <a:pt x="245844" y="271015"/>
                  </a:lnTo>
                  <a:lnTo>
                    <a:pt x="247240" y="271957"/>
                  </a:lnTo>
                  <a:lnTo>
                    <a:pt x="248170" y="273380"/>
                  </a:lnTo>
                  <a:lnTo>
                    <a:pt x="250032" y="278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31"/>
            <p:cNvSpPr/>
            <p:nvPr/>
          </p:nvSpPr>
          <p:spPr>
            <a:xfrm>
              <a:off x="557213" y="3264694"/>
              <a:ext cx="228601" cy="221361"/>
            </a:xfrm>
            <a:custGeom>
              <a:avLst/>
              <a:gdLst/>
              <a:ahLst/>
              <a:cxnLst/>
              <a:rect l="0" t="0" r="0" b="0"/>
              <a:pathLst>
                <a:path w="228601" h="221361">
                  <a:moveTo>
                    <a:pt x="0" y="178594"/>
                  </a:moveTo>
                  <a:lnTo>
                    <a:pt x="3792" y="178594"/>
                  </a:lnTo>
                  <a:lnTo>
                    <a:pt x="7770" y="180710"/>
                  </a:lnTo>
                  <a:lnTo>
                    <a:pt x="12185" y="183503"/>
                  </a:lnTo>
                  <a:lnTo>
                    <a:pt x="21486" y="185296"/>
                  </a:lnTo>
                  <a:lnTo>
                    <a:pt x="27011" y="186335"/>
                  </a:lnTo>
                  <a:lnTo>
                    <a:pt x="43494" y="191353"/>
                  </a:lnTo>
                  <a:lnTo>
                    <a:pt x="71492" y="194863"/>
                  </a:lnTo>
                  <a:lnTo>
                    <a:pt x="85741" y="198495"/>
                  </a:lnTo>
                  <a:lnTo>
                    <a:pt x="100017" y="201689"/>
                  </a:lnTo>
                  <a:lnTo>
                    <a:pt x="114301" y="205545"/>
                  </a:lnTo>
                  <a:lnTo>
                    <a:pt x="123031" y="207240"/>
                  </a:lnTo>
                  <a:lnTo>
                    <a:pt x="133997" y="211864"/>
                  </a:lnTo>
                  <a:lnTo>
                    <a:pt x="150034" y="214380"/>
                  </a:lnTo>
                  <a:lnTo>
                    <a:pt x="166062" y="220367"/>
                  </a:lnTo>
                  <a:lnTo>
                    <a:pt x="187070" y="221360"/>
                  </a:lnTo>
                  <a:lnTo>
                    <a:pt x="192415" y="219297"/>
                  </a:lnTo>
                  <a:lnTo>
                    <a:pt x="198521" y="215297"/>
                  </a:lnTo>
                  <a:lnTo>
                    <a:pt x="205431" y="213713"/>
                  </a:lnTo>
                  <a:lnTo>
                    <a:pt x="209836" y="210606"/>
                  </a:lnTo>
                  <a:lnTo>
                    <a:pt x="212323" y="206580"/>
                  </a:lnTo>
                  <a:lnTo>
                    <a:pt x="213723" y="197733"/>
                  </a:lnTo>
                  <a:lnTo>
                    <a:pt x="214844" y="189481"/>
                  </a:lnTo>
                  <a:lnTo>
                    <a:pt x="220771" y="166745"/>
                  </a:lnTo>
                  <a:lnTo>
                    <a:pt x="221396" y="135380"/>
                  </a:lnTo>
                  <a:lnTo>
                    <a:pt x="221452" y="100131"/>
                  </a:lnTo>
                  <a:lnTo>
                    <a:pt x="221456" y="68398"/>
                  </a:lnTo>
                  <a:lnTo>
                    <a:pt x="222250" y="55367"/>
                  </a:lnTo>
                  <a:lnTo>
                    <a:pt x="227606" y="40874"/>
                  </a:lnTo>
                  <a:lnTo>
                    <a:pt x="228598" y="565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232"/>
          <p:cNvSpPr/>
          <p:nvPr/>
        </p:nvSpPr>
        <p:spPr>
          <a:xfrm>
            <a:off x="1064445" y="3593308"/>
            <a:ext cx="6315050" cy="78581"/>
          </a:xfrm>
          <a:custGeom>
            <a:avLst/>
            <a:gdLst/>
            <a:ahLst/>
            <a:cxnLst/>
            <a:rect l="0" t="0" r="0" b="0"/>
            <a:pathLst>
              <a:path w="6315050" h="78581">
                <a:moveTo>
                  <a:pt x="14261" y="78580"/>
                </a:moveTo>
                <a:lnTo>
                  <a:pt x="0" y="78580"/>
                </a:lnTo>
                <a:lnTo>
                  <a:pt x="34219" y="78580"/>
                </a:lnTo>
                <a:lnTo>
                  <a:pt x="66870" y="78580"/>
                </a:lnTo>
                <a:lnTo>
                  <a:pt x="102116" y="78580"/>
                </a:lnTo>
                <a:lnTo>
                  <a:pt x="114426" y="77786"/>
                </a:lnTo>
                <a:lnTo>
                  <a:pt x="143966" y="72429"/>
                </a:lnTo>
                <a:lnTo>
                  <a:pt x="175760" y="71632"/>
                </a:lnTo>
                <a:lnTo>
                  <a:pt x="207870" y="71461"/>
                </a:lnTo>
                <a:lnTo>
                  <a:pt x="240771" y="71441"/>
                </a:lnTo>
                <a:lnTo>
                  <a:pt x="271023" y="71437"/>
                </a:lnTo>
                <a:lnTo>
                  <a:pt x="303722" y="71436"/>
                </a:lnTo>
                <a:lnTo>
                  <a:pt x="335052" y="71436"/>
                </a:lnTo>
                <a:lnTo>
                  <a:pt x="366288" y="71436"/>
                </a:lnTo>
                <a:lnTo>
                  <a:pt x="399004" y="71436"/>
                </a:lnTo>
                <a:lnTo>
                  <a:pt x="434100" y="71436"/>
                </a:lnTo>
                <a:lnTo>
                  <a:pt x="462155" y="70642"/>
                </a:lnTo>
                <a:lnTo>
                  <a:pt x="490576" y="66526"/>
                </a:lnTo>
                <a:lnTo>
                  <a:pt x="518312" y="64954"/>
                </a:lnTo>
                <a:lnTo>
                  <a:pt x="551536" y="62306"/>
                </a:lnTo>
                <a:lnTo>
                  <a:pt x="579060" y="58676"/>
                </a:lnTo>
                <a:lnTo>
                  <a:pt x="607324" y="57601"/>
                </a:lnTo>
                <a:lnTo>
                  <a:pt x="635806" y="57283"/>
                </a:lnTo>
                <a:lnTo>
                  <a:pt x="664354" y="57188"/>
                </a:lnTo>
                <a:lnTo>
                  <a:pt x="692921" y="57160"/>
                </a:lnTo>
                <a:lnTo>
                  <a:pt x="723610" y="57152"/>
                </a:lnTo>
                <a:lnTo>
                  <a:pt x="755722" y="57149"/>
                </a:lnTo>
                <a:lnTo>
                  <a:pt x="785345" y="57148"/>
                </a:lnTo>
                <a:lnTo>
                  <a:pt x="814231" y="57148"/>
                </a:lnTo>
                <a:lnTo>
                  <a:pt x="845014" y="57148"/>
                </a:lnTo>
                <a:lnTo>
                  <a:pt x="877154" y="57148"/>
                </a:lnTo>
                <a:lnTo>
                  <a:pt x="906785" y="57148"/>
                </a:lnTo>
                <a:lnTo>
                  <a:pt x="935673" y="57148"/>
                </a:lnTo>
                <a:lnTo>
                  <a:pt x="964341" y="57148"/>
                </a:lnTo>
                <a:lnTo>
                  <a:pt x="992944" y="57148"/>
                </a:lnTo>
                <a:lnTo>
                  <a:pt x="1023643" y="57148"/>
                </a:lnTo>
                <a:lnTo>
                  <a:pt x="1055758" y="57148"/>
                </a:lnTo>
                <a:lnTo>
                  <a:pt x="1085382" y="57148"/>
                </a:lnTo>
                <a:lnTo>
                  <a:pt x="1116384" y="59265"/>
                </a:lnTo>
                <a:lnTo>
                  <a:pt x="1148589" y="62802"/>
                </a:lnTo>
                <a:lnTo>
                  <a:pt x="1178240" y="63851"/>
                </a:lnTo>
                <a:lnTo>
                  <a:pt x="1207133" y="64161"/>
                </a:lnTo>
                <a:lnTo>
                  <a:pt x="1235803" y="64253"/>
                </a:lnTo>
                <a:lnTo>
                  <a:pt x="1264406" y="64280"/>
                </a:lnTo>
                <a:lnTo>
                  <a:pt x="1292989" y="64289"/>
                </a:lnTo>
                <a:lnTo>
                  <a:pt x="1323683" y="64291"/>
                </a:lnTo>
                <a:lnTo>
                  <a:pt x="1355796" y="64292"/>
                </a:lnTo>
                <a:lnTo>
                  <a:pt x="1385420" y="64292"/>
                </a:lnTo>
                <a:lnTo>
                  <a:pt x="1414305" y="64292"/>
                </a:lnTo>
                <a:lnTo>
                  <a:pt x="1442972" y="64292"/>
                </a:lnTo>
                <a:lnTo>
                  <a:pt x="1473691" y="64292"/>
                </a:lnTo>
                <a:lnTo>
                  <a:pt x="1505812" y="64292"/>
                </a:lnTo>
                <a:lnTo>
                  <a:pt x="1537554" y="64292"/>
                </a:lnTo>
                <a:lnTo>
                  <a:pt x="1569978" y="64292"/>
                </a:lnTo>
                <a:lnTo>
                  <a:pt x="1599693" y="64292"/>
                </a:lnTo>
                <a:lnTo>
                  <a:pt x="1630723" y="64292"/>
                </a:lnTo>
                <a:lnTo>
                  <a:pt x="1662936" y="64292"/>
                </a:lnTo>
                <a:lnTo>
                  <a:pt x="1694705" y="64292"/>
                </a:lnTo>
                <a:lnTo>
                  <a:pt x="1729254" y="64292"/>
                </a:lnTo>
                <a:lnTo>
                  <a:pt x="1762509" y="64292"/>
                </a:lnTo>
                <a:lnTo>
                  <a:pt x="1794588" y="64292"/>
                </a:lnTo>
                <a:lnTo>
                  <a:pt x="1829228" y="64292"/>
                </a:lnTo>
                <a:lnTo>
                  <a:pt x="1862510" y="64292"/>
                </a:lnTo>
                <a:lnTo>
                  <a:pt x="1894597" y="64292"/>
                </a:lnTo>
                <a:lnTo>
                  <a:pt x="1927123" y="64292"/>
                </a:lnTo>
                <a:lnTo>
                  <a:pt x="1958985" y="64292"/>
                </a:lnTo>
                <a:lnTo>
                  <a:pt x="1993561" y="64292"/>
                </a:lnTo>
                <a:lnTo>
                  <a:pt x="2026824" y="62175"/>
                </a:lnTo>
                <a:lnTo>
                  <a:pt x="2056789" y="58638"/>
                </a:lnTo>
                <a:lnTo>
                  <a:pt x="2087892" y="57590"/>
                </a:lnTo>
                <a:lnTo>
                  <a:pt x="2120127" y="57279"/>
                </a:lnTo>
                <a:lnTo>
                  <a:pt x="2151903" y="57187"/>
                </a:lnTo>
                <a:lnTo>
                  <a:pt x="2184337" y="57160"/>
                </a:lnTo>
                <a:lnTo>
                  <a:pt x="2214055" y="57152"/>
                </a:lnTo>
                <a:lnTo>
                  <a:pt x="2245085" y="57149"/>
                </a:lnTo>
                <a:lnTo>
                  <a:pt x="2277298" y="57148"/>
                </a:lnTo>
                <a:lnTo>
                  <a:pt x="2306951" y="57148"/>
                </a:lnTo>
                <a:lnTo>
                  <a:pt x="2337962" y="57148"/>
                </a:lnTo>
                <a:lnTo>
                  <a:pt x="2370169" y="57148"/>
                </a:lnTo>
                <a:lnTo>
                  <a:pt x="2399821" y="57148"/>
                </a:lnTo>
                <a:lnTo>
                  <a:pt x="2430831" y="57148"/>
                </a:lnTo>
                <a:lnTo>
                  <a:pt x="2463039" y="57148"/>
                </a:lnTo>
                <a:lnTo>
                  <a:pt x="2494806" y="55032"/>
                </a:lnTo>
                <a:lnTo>
                  <a:pt x="2527237" y="51494"/>
                </a:lnTo>
                <a:lnTo>
                  <a:pt x="2556955" y="50446"/>
                </a:lnTo>
                <a:lnTo>
                  <a:pt x="2587986" y="50135"/>
                </a:lnTo>
                <a:lnTo>
                  <a:pt x="2620198" y="50043"/>
                </a:lnTo>
                <a:lnTo>
                  <a:pt x="2651967" y="50016"/>
                </a:lnTo>
                <a:lnTo>
                  <a:pt x="2684400" y="50008"/>
                </a:lnTo>
                <a:lnTo>
                  <a:pt x="2716234" y="50005"/>
                </a:lnTo>
                <a:lnTo>
                  <a:pt x="2748685" y="50005"/>
                </a:lnTo>
                <a:lnTo>
                  <a:pt x="2780525" y="50005"/>
                </a:lnTo>
                <a:lnTo>
                  <a:pt x="2812978" y="50005"/>
                </a:lnTo>
                <a:lnTo>
                  <a:pt x="2844819" y="50005"/>
                </a:lnTo>
                <a:lnTo>
                  <a:pt x="2877272" y="50005"/>
                </a:lnTo>
                <a:lnTo>
                  <a:pt x="2906996" y="50005"/>
                </a:lnTo>
                <a:lnTo>
                  <a:pt x="2938029" y="50005"/>
                </a:lnTo>
                <a:lnTo>
                  <a:pt x="2972358" y="50005"/>
                </a:lnTo>
                <a:lnTo>
                  <a:pt x="3005549" y="47888"/>
                </a:lnTo>
                <a:lnTo>
                  <a:pt x="3037608" y="44351"/>
                </a:lnTo>
                <a:lnTo>
                  <a:pt x="3070126" y="43302"/>
                </a:lnTo>
                <a:lnTo>
                  <a:pt x="3099869" y="42991"/>
                </a:lnTo>
                <a:lnTo>
                  <a:pt x="3130907" y="42900"/>
                </a:lnTo>
                <a:lnTo>
                  <a:pt x="3163122" y="42872"/>
                </a:lnTo>
                <a:lnTo>
                  <a:pt x="3192776" y="42864"/>
                </a:lnTo>
                <a:lnTo>
                  <a:pt x="3223787" y="40745"/>
                </a:lnTo>
                <a:lnTo>
                  <a:pt x="3258111" y="37207"/>
                </a:lnTo>
                <a:lnTo>
                  <a:pt x="3291300" y="36158"/>
                </a:lnTo>
                <a:lnTo>
                  <a:pt x="3321242" y="35848"/>
                </a:lnTo>
                <a:lnTo>
                  <a:pt x="3352339" y="35756"/>
                </a:lnTo>
                <a:lnTo>
                  <a:pt x="3384571" y="35729"/>
                </a:lnTo>
                <a:lnTo>
                  <a:pt x="3414230" y="33604"/>
                </a:lnTo>
                <a:lnTo>
                  <a:pt x="3443126" y="30064"/>
                </a:lnTo>
                <a:lnTo>
                  <a:pt x="3473912" y="29015"/>
                </a:lnTo>
                <a:lnTo>
                  <a:pt x="3506054" y="26587"/>
                </a:lnTo>
                <a:lnTo>
                  <a:pt x="3537802" y="22958"/>
                </a:lnTo>
                <a:lnTo>
                  <a:pt x="3570227" y="21883"/>
                </a:lnTo>
                <a:lnTo>
                  <a:pt x="3599943" y="21564"/>
                </a:lnTo>
                <a:lnTo>
                  <a:pt x="3628857" y="21469"/>
                </a:lnTo>
                <a:lnTo>
                  <a:pt x="3659648" y="23558"/>
                </a:lnTo>
                <a:lnTo>
                  <a:pt x="3691790" y="27087"/>
                </a:lnTo>
                <a:lnTo>
                  <a:pt x="3723539" y="28133"/>
                </a:lnTo>
                <a:lnTo>
                  <a:pt x="3755965" y="28443"/>
                </a:lnTo>
                <a:lnTo>
                  <a:pt x="3787797" y="28534"/>
                </a:lnTo>
                <a:lnTo>
                  <a:pt x="3820248" y="28561"/>
                </a:lnTo>
                <a:lnTo>
                  <a:pt x="3849972" y="28570"/>
                </a:lnTo>
                <a:lnTo>
                  <a:pt x="3878886" y="28572"/>
                </a:lnTo>
                <a:lnTo>
                  <a:pt x="3907563" y="28573"/>
                </a:lnTo>
                <a:lnTo>
                  <a:pt x="3938284" y="28573"/>
                </a:lnTo>
                <a:lnTo>
                  <a:pt x="3970405" y="28573"/>
                </a:lnTo>
                <a:lnTo>
                  <a:pt x="4000032" y="26457"/>
                </a:lnTo>
                <a:lnTo>
                  <a:pt x="4028918" y="22919"/>
                </a:lnTo>
                <a:lnTo>
                  <a:pt x="4059702" y="21871"/>
                </a:lnTo>
                <a:lnTo>
                  <a:pt x="4091841" y="21560"/>
                </a:lnTo>
                <a:lnTo>
                  <a:pt x="4121473" y="21468"/>
                </a:lnTo>
                <a:lnTo>
                  <a:pt x="4150361" y="21441"/>
                </a:lnTo>
                <a:lnTo>
                  <a:pt x="4179028" y="21433"/>
                </a:lnTo>
                <a:lnTo>
                  <a:pt x="4207630" y="21430"/>
                </a:lnTo>
                <a:lnTo>
                  <a:pt x="4236214" y="19313"/>
                </a:lnTo>
                <a:lnTo>
                  <a:pt x="4264791" y="15776"/>
                </a:lnTo>
                <a:lnTo>
                  <a:pt x="4293368" y="14727"/>
                </a:lnTo>
                <a:lnTo>
                  <a:pt x="4321943" y="14416"/>
                </a:lnTo>
                <a:lnTo>
                  <a:pt x="4350518" y="14325"/>
                </a:lnTo>
                <a:lnTo>
                  <a:pt x="4379093" y="14297"/>
                </a:lnTo>
                <a:lnTo>
                  <a:pt x="4407668" y="12173"/>
                </a:lnTo>
                <a:lnTo>
                  <a:pt x="4438359" y="8633"/>
                </a:lnTo>
                <a:lnTo>
                  <a:pt x="4468354" y="7583"/>
                </a:lnTo>
                <a:lnTo>
                  <a:pt x="4503616" y="7229"/>
                </a:lnTo>
                <a:lnTo>
                  <a:pt x="4531699" y="7168"/>
                </a:lnTo>
                <a:lnTo>
                  <a:pt x="4560128" y="7150"/>
                </a:lnTo>
                <a:lnTo>
                  <a:pt x="4588661" y="7144"/>
                </a:lnTo>
                <a:lnTo>
                  <a:pt x="4617222" y="3350"/>
                </a:lnTo>
                <a:lnTo>
                  <a:pt x="4645794" y="992"/>
                </a:lnTo>
                <a:lnTo>
                  <a:pt x="4674368" y="292"/>
                </a:lnTo>
                <a:lnTo>
                  <a:pt x="4702942" y="85"/>
                </a:lnTo>
                <a:lnTo>
                  <a:pt x="4731517" y="24"/>
                </a:lnTo>
                <a:lnTo>
                  <a:pt x="4760092" y="6"/>
                </a:lnTo>
                <a:lnTo>
                  <a:pt x="4788667" y="0"/>
                </a:lnTo>
                <a:lnTo>
                  <a:pt x="4821858" y="4908"/>
                </a:lnTo>
                <a:lnTo>
                  <a:pt x="4848860" y="6480"/>
                </a:lnTo>
                <a:lnTo>
                  <a:pt x="4884312" y="7011"/>
                </a:lnTo>
                <a:lnTo>
                  <a:pt x="4918274" y="7116"/>
                </a:lnTo>
                <a:lnTo>
                  <a:pt x="4946131" y="7134"/>
                </a:lnTo>
                <a:lnTo>
                  <a:pt x="4974494" y="7140"/>
                </a:lnTo>
                <a:lnTo>
                  <a:pt x="5007613" y="7142"/>
                </a:lnTo>
                <a:lnTo>
                  <a:pt x="5034603" y="7935"/>
                </a:lnTo>
                <a:lnTo>
                  <a:pt x="5062709" y="12051"/>
                </a:lnTo>
                <a:lnTo>
                  <a:pt x="5090351" y="13623"/>
                </a:lnTo>
                <a:lnTo>
                  <a:pt x="5123544" y="14155"/>
                </a:lnTo>
                <a:lnTo>
                  <a:pt x="5156647" y="14260"/>
                </a:lnTo>
                <a:lnTo>
                  <a:pt x="5191820" y="19190"/>
                </a:lnTo>
                <a:lnTo>
                  <a:pt x="5219887" y="20766"/>
                </a:lnTo>
                <a:lnTo>
                  <a:pt x="5248312" y="22027"/>
                </a:lnTo>
                <a:lnTo>
                  <a:pt x="5276842" y="26281"/>
                </a:lnTo>
                <a:lnTo>
                  <a:pt x="5304610" y="27894"/>
                </a:lnTo>
                <a:lnTo>
                  <a:pt x="5337845" y="30556"/>
                </a:lnTo>
                <a:lnTo>
                  <a:pt x="5365371" y="34188"/>
                </a:lnTo>
                <a:lnTo>
                  <a:pt x="5399326" y="35415"/>
                </a:lnTo>
                <a:lnTo>
                  <a:pt x="5434665" y="40567"/>
                </a:lnTo>
                <a:lnTo>
                  <a:pt x="5462762" y="42181"/>
                </a:lnTo>
                <a:lnTo>
                  <a:pt x="5491196" y="43453"/>
                </a:lnTo>
                <a:lnTo>
                  <a:pt x="5518935" y="47710"/>
                </a:lnTo>
                <a:lnTo>
                  <a:pt x="5552160" y="49551"/>
                </a:lnTo>
                <a:lnTo>
                  <a:pt x="5579685" y="49870"/>
                </a:lnTo>
                <a:lnTo>
                  <a:pt x="5607948" y="49965"/>
                </a:lnTo>
                <a:lnTo>
                  <a:pt x="5642151" y="49997"/>
                </a:lnTo>
                <a:lnTo>
                  <a:pt x="5676747" y="50797"/>
                </a:lnTo>
                <a:lnTo>
                  <a:pt x="5709452" y="55658"/>
                </a:lnTo>
                <a:lnTo>
                  <a:pt x="5742457" y="56854"/>
                </a:lnTo>
                <a:lnTo>
                  <a:pt x="5776817" y="57090"/>
                </a:lnTo>
                <a:lnTo>
                  <a:pt x="5807358" y="57136"/>
                </a:lnTo>
                <a:lnTo>
                  <a:pt x="5840114" y="60938"/>
                </a:lnTo>
                <a:lnTo>
                  <a:pt x="5867764" y="63298"/>
                </a:lnTo>
                <a:lnTo>
                  <a:pt x="5900641" y="64096"/>
                </a:lnTo>
                <a:lnTo>
                  <a:pt x="5934770" y="64253"/>
                </a:lnTo>
                <a:lnTo>
                  <a:pt x="5964676" y="64284"/>
                </a:lnTo>
                <a:lnTo>
                  <a:pt x="5999218" y="64290"/>
                </a:lnTo>
                <a:lnTo>
                  <a:pt x="6034498" y="64292"/>
                </a:lnTo>
                <a:lnTo>
                  <a:pt x="6068426" y="68084"/>
                </a:lnTo>
                <a:lnTo>
                  <a:pt x="6099998" y="70773"/>
                </a:lnTo>
                <a:lnTo>
                  <a:pt x="6129166" y="71305"/>
                </a:lnTo>
                <a:lnTo>
                  <a:pt x="6157858" y="71410"/>
                </a:lnTo>
                <a:lnTo>
                  <a:pt x="6186456" y="71431"/>
                </a:lnTo>
                <a:lnTo>
                  <a:pt x="6218386" y="71435"/>
                </a:lnTo>
                <a:lnTo>
                  <a:pt x="6253053" y="71436"/>
                </a:lnTo>
                <a:lnTo>
                  <a:pt x="6287440" y="71436"/>
                </a:lnTo>
                <a:lnTo>
                  <a:pt x="6295579" y="71436"/>
                </a:lnTo>
                <a:lnTo>
                  <a:pt x="6300574" y="69319"/>
                </a:lnTo>
                <a:lnTo>
                  <a:pt x="6306458" y="65285"/>
                </a:lnTo>
                <a:lnTo>
                  <a:pt x="6315049" y="6429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163"/>
          <p:cNvGrpSpPr/>
          <p:nvPr/>
        </p:nvGrpSpPr>
        <p:grpSpPr>
          <a:xfrm>
            <a:off x="664369" y="3657600"/>
            <a:ext cx="1835945" cy="514351"/>
            <a:chOff x="664369" y="3657600"/>
            <a:chExt cx="1835945" cy="514351"/>
          </a:xfrm>
        </p:grpSpPr>
        <p:sp>
          <p:nvSpPr>
            <p:cNvPr id="72" name="SMARTInkShape-233"/>
            <p:cNvSpPr/>
            <p:nvPr/>
          </p:nvSpPr>
          <p:spPr>
            <a:xfrm>
              <a:off x="2278856" y="3714750"/>
              <a:ext cx="221458" cy="157161"/>
            </a:xfrm>
            <a:custGeom>
              <a:avLst/>
              <a:gdLst/>
              <a:ahLst/>
              <a:cxnLst/>
              <a:rect l="0" t="0" r="0" b="0"/>
              <a:pathLst>
                <a:path w="221458" h="157161">
                  <a:moveTo>
                    <a:pt x="0" y="50006"/>
                  </a:moveTo>
                  <a:lnTo>
                    <a:pt x="0" y="53798"/>
                  </a:lnTo>
                  <a:lnTo>
                    <a:pt x="794" y="54915"/>
                  </a:lnTo>
                  <a:lnTo>
                    <a:pt x="2117" y="55660"/>
                  </a:lnTo>
                  <a:lnTo>
                    <a:pt x="6151" y="56855"/>
                  </a:lnTo>
                  <a:lnTo>
                    <a:pt x="12651" y="62001"/>
                  </a:lnTo>
                  <a:lnTo>
                    <a:pt x="19271" y="64408"/>
                  </a:lnTo>
                  <a:lnTo>
                    <a:pt x="34151" y="75625"/>
                  </a:lnTo>
                  <a:lnTo>
                    <a:pt x="48521" y="80114"/>
                  </a:lnTo>
                  <a:lnTo>
                    <a:pt x="83131" y="104793"/>
                  </a:lnTo>
                  <a:lnTo>
                    <a:pt x="94943" y="114303"/>
                  </a:lnTo>
                  <a:lnTo>
                    <a:pt x="113855" y="128588"/>
                  </a:lnTo>
                  <a:lnTo>
                    <a:pt x="123429" y="135731"/>
                  </a:lnTo>
                  <a:lnTo>
                    <a:pt x="134203" y="140758"/>
                  </a:lnTo>
                  <a:lnTo>
                    <a:pt x="139814" y="142728"/>
                  </a:lnTo>
                  <a:lnTo>
                    <a:pt x="148230" y="147506"/>
                  </a:lnTo>
                  <a:lnTo>
                    <a:pt x="159632" y="150068"/>
                  </a:lnTo>
                  <a:lnTo>
                    <a:pt x="170997" y="155526"/>
                  </a:lnTo>
                  <a:lnTo>
                    <a:pt x="185639" y="157160"/>
                  </a:lnTo>
                  <a:lnTo>
                    <a:pt x="185738" y="122403"/>
                  </a:lnTo>
                  <a:lnTo>
                    <a:pt x="185738" y="87775"/>
                  </a:lnTo>
                  <a:lnTo>
                    <a:pt x="186531" y="73901"/>
                  </a:lnTo>
                  <a:lnTo>
                    <a:pt x="192220" y="53126"/>
                  </a:lnTo>
                  <a:lnTo>
                    <a:pt x="193479" y="44669"/>
                  </a:lnTo>
                  <a:lnTo>
                    <a:pt x="199007" y="27215"/>
                  </a:lnTo>
                  <a:lnTo>
                    <a:pt x="200618" y="16871"/>
                  </a:lnTo>
                  <a:lnTo>
                    <a:pt x="206149" y="8581"/>
                  </a:lnTo>
                  <a:lnTo>
                    <a:pt x="206867" y="3777"/>
                  </a:lnTo>
                  <a:lnTo>
                    <a:pt x="207761" y="2518"/>
                  </a:lnTo>
                  <a:lnTo>
                    <a:pt x="209151" y="1679"/>
                  </a:lnTo>
                  <a:lnTo>
                    <a:pt x="214286" y="9"/>
                  </a:lnTo>
                  <a:lnTo>
                    <a:pt x="2214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34"/>
            <p:cNvSpPr/>
            <p:nvPr/>
          </p:nvSpPr>
          <p:spPr>
            <a:xfrm>
              <a:off x="2243138" y="3657600"/>
              <a:ext cx="164307" cy="157164"/>
            </a:xfrm>
            <a:custGeom>
              <a:avLst/>
              <a:gdLst/>
              <a:ahLst/>
              <a:cxnLst/>
              <a:rect l="0" t="0" r="0" b="0"/>
              <a:pathLst>
                <a:path w="164307" h="157164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6150" y="6849"/>
                  </a:lnTo>
                  <a:lnTo>
                    <a:pt x="12650" y="11995"/>
                  </a:lnTo>
                  <a:lnTo>
                    <a:pt x="19270" y="14402"/>
                  </a:lnTo>
                  <a:lnTo>
                    <a:pt x="54769" y="47630"/>
                  </a:lnTo>
                  <a:lnTo>
                    <a:pt x="73172" y="66823"/>
                  </a:lnTo>
                  <a:lnTo>
                    <a:pt x="88719" y="88057"/>
                  </a:lnTo>
                  <a:lnTo>
                    <a:pt x="123551" y="123548"/>
                  </a:lnTo>
                  <a:lnTo>
                    <a:pt x="139036" y="139830"/>
                  </a:lnTo>
                  <a:lnTo>
                    <a:pt x="142531" y="146647"/>
                  </a:lnTo>
                  <a:lnTo>
                    <a:pt x="147447" y="149813"/>
                  </a:lnTo>
                  <a:lnTo>
                    <a:pt x="148875" y="153367"/>
                  </a:lnTo>
                  <a:lnTo>
                    <a:pt x="150050" y="154632"/>
                  </a:lnTo>
                  <a:lnTo>
                    <a:pt x="156838" y="157064"/>
                  </a:lnTo>
                  <a:lnTo>
                    <a:pt x="164306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35"/>
            <p:cNvSpPr/>
            <p:nvPr/>
          </p:nvSpPr>
          <p:spPr>
            <a:xfrm>
              <a:off x="664369" y="3721894"/>
              <a:ext cx="1568592" cy="450057"/>
            </a:xfrm>
            <a:custGeom>
              <a:avLst/>
              <a:gdLst/>
              <a:ahLst/>
              <a:cxnLst/>
              <a:rect l="0" t="0" r="0" b="0"/>
              <a:pathLst>
                <a:path w="1568592" h="450057">
                  <a:moveTo>
                    <a:pt x="21431" y="421481"/>
                  </a:moveTo>
                  <a:lnTo>
                    <a:pt x="27582" y="415331"/>
                  </a:lnTo>
                  <a:lnTo>
                    <a:pt x="28281" y="410839"/>
                  </a:lnTo>
                  <a:lnTo>
                    <a:pt x="29172" y="409624"/>
                  </a:lnTo>
                  <a:lnTo>
                    <a:pt x="32280" y="408273"/>
                  </a:lnTo>
                  <a:lnTo>
                    <a:pt x="33426" y="407119"/>
                  </a:lnTo>
                  <a:lnTo>
                    <a:pt x="34700" y="403721"/>
                  </a:lnTo>
                  <a:lnTo>
                    <a:pt x="36495" y="387462"/>
                  </a:lnTo>
                  <a:lnTo>
                    <a:pt x="40623" y="380798"/>
                  </a:lnTo>
                  <a:lnTo>
                    <a:pt x="41867" y="376147"/>
                  </a:lnTo>
                  <a:lnTo>
                    <a:pt x="35987" y="344162"/>
                  </a:lnTo>
                  <a:lnTo>
                    <a:pt x="35729" y="309254"/>
                  </a:lnTo>
                  <a:lnTo>
                    <a:pt x="36517" y="301752"/>
                  </a:lnTo>
                  <a:lnTo>
                    <a:pt x="42201" y="269546"/>
                  </a:lnTo>
                  <a:lnTo>
                    <a:pt x="42804" y="235637"/>
                  </a:lnTo>
                  <a:lnTo>
                    <a:pt x="42859" y="200158"/>
                  </a:lnTo>
                  <a:lnTo>
                    <a:pt x="42862" y="166695"/>
                  </a:lnTo>
                  <a:lnTo>
                    <a:pt x="42862" y="133350"/>
                  </a:lnTo>
                  <a:lnTo>
                    <a:pt x="42862" y="97762"/>
                  </a:lnTo>
                  <a:lnTo>
                    <a:pt x="42862" y="64306"/>
                  </a:lnTo>
                  <a:lnTo>
                    <a:pt x="42862" y="50424"/>
                  </a:lnTo>
                  <a:lnTo>
                    <a:pt x="49919" y="42953"/>
                  </a:lnTo>
                  <a:lnTo>
                    <a:pt x="53773" y="42889"/>
                  </a:lnTo>
                  <a:lnTo>
                    <a:pt x="57765" y="40757"/>
                  </a:lnTo>
                  <a:lnTo>
                    <a:pt x="62186" y="37958"/>
                  </a:lnTo>
                  <a:lnTo>
                    <a:pt x="66796" y="36714"/>
                  </a:lnTo>
                  <a:lnTo>
                    <a:pt x="98751" y="42594"/>
                  </a:lnTo>
                  <a:lnTo>
                    <a:pt x="134372" y="42855"/>
                  </a:lnTo>
                  <a:lnTo>
                    <a:pt x="168165" y="42862"/>
                  </a:lnTo>
                  <a:lnTo>
                    <a:pt x="201357" y="42862"/>
                  </a:lnTo>
                  <a:lnTo>
                    <a:pt x="236853" y="42862"/>
                  </a:lnTo>
                  <a:lnTo>
                    <a:pt x="269492" y="42862"/>
                  </a:lnTo>
                  <a:lnTo>
                    <a:pt x="300719" y="42862"/>
                  </a:lnTo>
                  <a:lnTo>
                    <a:pt x="328747" y="40746"/>
                  </a:lnTo>
                  <a:lnTo>
                    <a:pt x="359439" y="36381"/>
                  </a:lnTo>
                  <a:lnTo>
                    <a:pt x="393203" y="35806"/>
                  </a:lnTo>
                  <a:lnTo>
                    <a:pt x="423010" y="35730"/>
                  </a:lnTo>
                  <a:lnTo>
                    <a:pt x="435654" y="34930"/>
                  </a:lnTo>
                  <a:lnTo>
                    <a:pt x="465426" y="29568"/>
                  </a:lnTo>
                  <a:lnTo>
                    <a:pt x="498088" y="23051"/>
                  </a:lnTo>
                  <a:lnTo>
                    <a:pt x="529318" y="20850"/>
                  </a:lnTo>
                  <a:lnTo>
                    <a:pt x="564446" y="15308"/>
                  </a:lnTo>
                  <a:lnTo>
                    <a:pt x="594432" y="12305"/>
                  </a:lnTo>
                  <a:lnTo>
                    <a:pt x="623938" y="7824"/>
                  </a:lnTo>
                  <a:lnTo>
                    <a:pt x="657545" y="7233"/>
                  </a:lnTo>
                  <a:lnTo>
                    <a:pt x="687331" y="5039"/>
                  </a:lnTo>
                  <a:lnTo>
                    <a:pt x="720926" y="663"/>
                  </a:lnTo>
                  <a:lnTo>
                    <a:pt x="751113" y="87"/>
                  </a:lnTo>
                  <a:lnTo>
                    <a:pt x="785946" y="11"/>
                  </a:lnTo>
                  <a:lnTo>
                    <a:pt x="820755" y="1"/>
                  </a:lnTo>
                  <a:lnTo>
                    <a:pt x="851101" y="0"/>
                  </a:lnTo>
                  <a:lnTo>
                    <a:pt x="885956" y="0"/>
                  </a:lnTo>
                  <a:lnTo>
                    <a:pt x="920767" y="0"/>
                  </a:lnTo>
                  <a:lnTo>
                    <a:pt x="951114" y="0"/>
                  </a:lnTo>
                  <a:lnTo>
                    <a:pt x="985968" y="0"/>
                  </a:lnTo>
                  <a:lnTo>
                    <a:pt x="1021573" y="0"/>
                  </a:lnTo>
                  <a:lnTo>
                    <a:pt x="1050134" y="2116"/>
                  </a:lnTo>
                  <a:lnTo>
                    <a:pt x="1085850" y="6481"/>
                  </a:lnTo>
                  <a:lnTo>
                    <a:pt x="1121569" y="7056"/>
                  </a:lnTo>
                  <a:lnTo>
                    <a:pt x="1155170" y="9248"/>
                  </a:lnTo>
                  <a:lnTo>
                    <a:pt x="1179711" y="13292"/>
                  </a:lnTo>
                  <a:lnTo>
                    <a:pt x="1214568" y="14157"/>
                  </a:lnTo>
                  <a:lnTo>
                    <a:pt x="1233791" y="16365"/>
                  </a:lnTo>
                  <a:lnTo>
                    <a:pt x="1251657" y="19930"/>
                  </a:lnTo>
                  <a:lnTo>
                    <a:pt x="1281163" y="21233"/>
                  </a:lnTo>
                  <a:lnTo>
                    <a:pt x="1300089" y="22166"/>
                  </a:lnTo>
                  <a:lnTo>
                    <a:pt x="1331697" y="27908"/>
                  </a:lnTo>
                  <a:lnTo>
                    <a:pt x="1366156" y="29310"/>
                  </a:lnTo>
                  <a:lnTo>
                    <a:pt x="1399468" y="35051"/>
                  </a:lnTo>
                  <a:lnTo>
                    <a:pt x="1433717" y="35693"/>
                  </a:lnTo>
                  <a:lnTo>
                    <a:pt x="1465966" y="42420"/>
                  </a:lnTo>
                  <a:lnTo>
                    <a:pt x="1500667" y="42850"/>
                  </a:lnTo>
                  <a:lnTo>
                    <a:pt x="1535855" y="42862"/>
                  </a:lnTo>
                  <a:lnTo>
                    <a:pt x="1563364" y="42862"/>
                  </a:lnTo>
                  <a:lnTo>
                    <a:pt x="1563736" y="43656"/>
                  </a:lnTo>
                  <a:lnTo>
                    <a:pt x="1565255" y="55513"/>
                  </a:lnTo>
                  <a:lnTo>
                    <a:pt x="1568265" y="59862"/>
                  </a:lnTo>
                  <a:lnTo>
                    <a:pt x="1568591" y="62133"/>
                  </a:lnTo>
                  <a:lnTo>
                    <a:pt x="1564619" y="89831"/>
                  </a:lnTo>
                  <a:lnTo>
                    <a:pt x="1564542" y="94958"/>
                  </a:lnTo>
                  <a:lnTo>
                    <a:pt x="1558003" y="128996"/>
                  </a:lnTo>
                  <a:lnTo>
                    <a:pt x="1556741" y="144672"/>
                  </a:lnTo>
                  <a:lnTo>
                    <a:pt x="1550873" y="174574"/>
                  </a:lnTo>
                  <a:lnTo>
                    <a:pt x="1550253" y="209677"/>
                  </a:lnTo>
                  <a:lnTo>
                    <a:pt x="1550199" y="245341"/>
                  </a:lnTo>
                  <a:lnTo>
                    <a:pt x="1550194" y="278930"/>
                  </a:lnTo>
                  <a:lnTo>
                    <a:pt x="1550194" y="311554"/>
                  </a:lnTo>
                  <a:lnTo>
                    <a:pt x="1556675" y="345258"/>
                  </a:lnTo>
                  <a:lnTo>
                    <a:pt x="1557311" y="379588"/>
                  </a:lnTo>
                  <a:lnTo>
                    <a:pt x="1557337" y="398922"/>
                  </a:lnTo>
                  <a:lnTo>
                    <a:pt x="1556544" y="399298"/>
                  </a:lnTo>
                  <a:lnTo>
                    <a:pt x="1553545" y="399716"/>
                  </a:lnTo>
                  <a:lnTo>
                    <a:pt x="1552428" y="400621"/>
                  </a:lnTo>
                  <a:lnTo>
                    <a:pt x="1551186" y="403744"/>
                  </a:lnTo>
                  <a:lnTo>
                    <a:pt x="1550062" y="404893"/>
                  </a:lnTo>
                  <a:lnTo>
                    <a:pt x="1546695" y="406171"/>
                  </a:lnTo>
                  <a:lnTo>
                    <a:pt x="1533427" y="407104"/>
                  </a:lnTo>
                  <a:lnTo>
                    <a:pt x="1528719" y="405037"/>
                  </a:lnTo>
                  <a:lnTo>
                    <a:pt x="1526352" y="403374"/>
                  </a:lnTo>
                  <a:lnTo>
                    <a:pt x="1515437" y="401035"/>
                  </a:lnTo>
                  <a:lnTo>
                    <a:pt x="1490711" y="399314"/>
                  </a:lnTo>
                  <a:lnTo>
                    <a:pt x="1477119" y="394407"/>
                  </a:lnTo>
                  <a:lnTo>
                    <a:pt x="1445323" y="392994"/>
                  </a:lnTo>
                  <a:lnTo>
                    <a:pt x="1412075" y="386429"/>
                  </a:lnTo>
                  <a:lnTo>
                    <a:pt x="1378743" y="385801"/>
                  </a:lnTo>
                  <a:lnTo>
                    <a:pt x="1345406" y="385764"/>
                  </a:lnTo>
                  <a:lnTo>
                    <a:pt x="1310680" y="385762"/>
                  </a:lnTo>
                  <a:lnTo>
                    <a:pt x="1277407" y="385762"/>
                  </a:lnTo>
                  <a:lnTo>
                    <a:pt x="1245696" y="385762"/>
                  </a:lnTo>
                  <a:lnTo>
                    <a:pt x="1212074" y="385762"/>
                  </a:lnTo>
                  <a:lnTo>
                    <a:pt x="1182257" y="385762"/>
                  </a:lnTo>
                  <a:lnTo>
                    <a:pt x="1171560" y="386556"/>
                  </a:lnTo>
                  <a:lnTo>
                    <a:pt x="1151739" y="391913"/>
                  </a:lnTo>
                  <a:lnTo>
                    <a:pt x="1117730" y="392819"/>
                  </a:lnTo>
                  <a:lnTo>
                    <a:pt x="1083523" y="393695"/>
                  </a:lnTo>
                  <a:lnTo>
                    <a:pt x="1054104" y="399387"/>
                  </a:lnTo>
                  <a:lnTo>
                    <a:pt x="1019837" y="399991"/>
                  </a:lnTo>
                  <a:lnTo>
                    <a:pt x="985748" y="400045"/>
                  </a:lnTo>
                  <a:lnTo>
                    <a:pt x="950173" y="400049"/>
                  </a:lnTo>
                  <a:lnTo>
                    <a:pt x="920453" y="400050"/>
                  </a:lnTo>
                  <a:lnTo>
                    <a:pt x="885681" y="400050"/>
                  </a:lnTo>
                  <a:lnTo>
                    <a:pt x="850087" y="400050"/>
                  </a:lnTo>
                  <a:lnTo>
                    <a:pt x="814385" y="400050"/>
                  </a:lnTo>
                  <a:lnTo>
                    <a:pt x="780785" y="400050"/>
                  </a:lnTo>
                  <a:lnTo>
                    <a:pt x="752452" y="400050"/>
                  </a:lnTo>
                  <a:lnTo>
                    <a:pt x="721984" y="400050"/>
                  </a:lnTo>
                  <a:lnTo>
                    <a:pt x="693035" y="400050"/>
                  </a:lnTo>
                  <a:lnTo>
                    <a:pt x="662146" y="400050"/>
                  </a:lnTo>
                  <a:lnTo>
                    <a:pt x="628357" y="400050"/>
                  </a:lnTo>
                  <a:lnTo>
                    <a:pt x="595009" y="394396"/>
                  </a:lnTo>
                  <a:lnTo>
                    <a:pt x="563689" y="393102"/>
                  </a:lnTo>
                  <a:lnTo>
                    <a:pt x="528549" y="392932"/>
                  </a:lnTo>
                  <a:lnTo>
                    <a:pt x="498561" y="398564"/>
                  </a:lnTo>
                  <a:lnTo>
                    <a:pt x="464940" y="399854"/>
                  </a:lnTo>
                  <a:lnTo>
                    <a:pt x="434749" y="400024"/>
                  </a:lnTo>
                  <a:lnTo>
                    <a:pt x="402032" y="400046"/>
                  </a:lnTo>
                  <a:lnTo>
                    <a:pt x="370795" y="400843"/>
                  </a:lnTo>
                  <a:lnTo>
                    <a:pt x="339459" y="406200"/>
                  </a:lnTo>
                  <a:lnTo>
                    <a:pt x="306728" y="407063"/>
                  </a:lnTo>
                  <a:lnTo>
                    <a:pt x="276312" y="407970"/>
                  </a:lnTo>
                  <a:lnTo>
                    <a:pt x="242585" y="413342"/>
                  </a:lnTo>
                  <a:lnTo>
                    <a:pt x="212783" y="419861"/>
                  </a:lnTo>
                  <a:lnTo>
                    <a:pt x="183302" y="421267"/>
                  </a:lnTo>
                  <a:lnTo>
                    <a:pt x="164378" y="422211"/>
                  </a:lnTo>
                  <a:lnTo>
                    <a:pt x="128731" y="428180"/>
                  </a:lnTo>
                  <a:lnTo>
                    <a:pt x="104794" y="429360"/>
                  </a:lnTo>
                  <a:lnTo>
                    <a:pt x="76201" y="435101"/>
                  </a:lnTo>
                  <a:lnTo>
                    <a:pt x="47625" y="436504"/>
                  </a:lnTo>
                  <a:lnTo>
                    <a:pt x="19468" y="442616"/>
                  </a:lnTo>
                  <a:lnTo>
                    <a:pt x="0" y="442912"/>
                  </a:lnTo>
                  <a:lnTo>
                    <a:pt x="0" y="450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SMARTInkShape-236"/>
          <p:cNvSpPr/>
          <p:nvPr/>
        </p:nvSpPr>
        <p:spPr>
          <a:xfrm>
            <a:off x="2564606" y="4121944"/>
            <a:ext cx="5350670" cy="121313"/>
          </a:xfrm>
          <a:custGeom>
            <a:avLst/>
            <a:gdLst/>
            <a:ahLst/>
            <a:cxnLst/>
            <a:rect l="0" t="0" r="0" b="0"/>
            <a:pathLst>
              <a:path w="5350670" h="121313">
                <a:moveTo>
                  <a:pt x="0" y="64294"/>
                </a:moveTo>
                <a:lnTo>
                  <a:pt x="33793" y="64294"/>
                </a:lnTo>
                <a:lnTo>
                  <a:pt x="40948" y="66410"/>
                </a:lnTo>
                <a:lnTo>
                  <a:pt x="43968" y="68086"/>
                </a:lnTo>
                <a:lnTo>
                  <a:pt x="75513" y="71142"/>
                </a:lnTo>
                <a:lnTo>
                  <a:pt x="108507" y="77562"/>
                </a:lnTo>
                <a:lnTo>
                  <a:pt x="140936" y="84101"/>
                </a:lnTo>
                <a:lnTo>
                  <a:pt x="169127" y="85404"/>
                </a:lnTo>
                <a:lnTo>
                  <a:pt x="199566" y="90571"/>
                </a:lnTo>
                <a:lnTo>
                  <a:pt x="230626" y="92415"/>
                </a:lnTo>
                <a:lnTo>
                  <a:pt x="257775" y="94851"/>
                </a:lnTo>
                <a:lnTo>
                  <a:pt x="291602" y="98992"/>
                </a:lnTo>
                <a:lnTo>
                  <a:pt x="326917" y="104720"/>
                </a:lnTo>
                <a:lnTo>
                  <a:pt x="355010" y="106434"/>
                </a:lnTo>
                <a:lnTo>
                  <a:pt x="383442" y="107736"/>
                </a:lnTo>
                <a:lnTo>
                  <a:pt x="411975" y="112002"/>
                </a:lnTo>
                <a:lnTo>
                  <a:pt x="440537" y="113619"/>
                </a:lnTo>
                <a:lnTo>
                  <a:pt x="469108" y="114098"/>
                </a:lnTo>
                <a:lnTo>
                  <a:pt x="497682" y="115033"/>
                </a:lnTo>
                <a:lnTo>
                  <a:pt x="525463" y="119191"/>
                </a:lnTo>
                <a:lnTo>
                  <a:pt x="558702" y="120999"/>
                </a:lnTo>
                <a:lnTo>
                  <a:pt x="586229" y="121312"/>
                </a:lnTo>
                <a:lnTo>
                  <a:pt x="614494" y="119288"/>
                </a:lnTo>
                <a:lnTo>
                  <a:pt x="648696" y="115285"/>
                </a:lnTo>
                <a:lnTo>
                  <a:pt x="684086" y="114495"/>
                </a:lnTo>
                <a:lnTo>
                  <a:pt x="719534" y="114339"/>
                </a:lnTo>
                <a:lnTo>
                  <a:pt x="753494" y="114308"/>
                </a:lnTo>
                <a:lnTo>
                  <a:pt x="785867" y="114301"/>
                </a:lnTo>
                <a:lnTo>
                  <a:pt x="812728" y="114300"/>
                </a:lnTo>
                <a:lnTo>
                  <a:pt x="848132" y="114300"/>
                </a:lnTo>
                <a:lnTo>
                  <a:pt x="882084" y="114300"/>
                </a:lnTo>
                <a:lnTo>
                  <a:pt x="914455" y="113506"/>
                </a:lnTo>
                <a:lnTo>
                  <a:pt x="948483" y="108646"/>
                </a:lnTo>
                <a:lnTo>
                  <a:pt x="982163" y="107451"/>
                </a:lnTo>
                <a:lnTo>
                  <a:pt x="1009973" y="107243"/>
                </a:lnTo>
                <a:lnTo>
                  <a:pt x="1042904" y="107173"/>
                </a:lnTo>
                <a:lnTo>
                  <a:pt x="1069862" y="107161"/>
                </a:lnTo>
                <a:lnTo>
                  <a:pt x="1097958" y="107157"/>
                </a:lnTo>
                <a:lnTo>
                  <a:pt x="1125598" y="107156"/>
                </a:lnTo>
                <a:lnTo>
                  <a:pt x="1158790" y="107156"/>
                </a:lnTo>
                <a:lnTo>
                  <a:pt x="1188424" y="107156"/>
                </a:lnTo>
                <a:lnTo>
                  <a:pt x="1218107" y="107156"/>
                </a:lnTo>
                <a:lnTo>
                  <a:pt x="1253263" y="107156"/>
                </a:lnTo>
                <a:lnTo>
                  <a:pt x="1285119" y="107156"/>
                </a:lnTo>
                <a:lnTo>
                  <a:pt x="1312110" y="107156"/>
                </a:lnTo>
                <a:lnTo>
                  <a:pt x="1342773" y="107156"/>
                </a:lnTo>
                <a:lnTo>
                  <a:pt x="1373201" y="107156"/>
                </a:lnTo>
                <a:lnTo>
                  <a:pt x="1402325" y="103364"/>
                </a:lnTo>
                <a:lnTo>
                  <a:pt x="1431063" y="101006"/>
                </a:lnTo>
                <a:lnTo>
                  <a:pt x="1459686" y="100307"/>
                </a:lnTo>
                <a:lnTo>
                  <a:pt x="1488275" y="100099"/>
                </a:lnTo>
                <a:lnTo>
                  <a:pt x="1520647" y="100038"/>
                </a:lnTo>
                <a:lnTo>
                  <a:pt x="1551582" y="100020"/>
                </a:lnTo>
                <a:lnTo>
                  <a:pt x="1585569" y="95104"/>
                </a:lnTo>
                <a:lnTo>
                  <a:pt x="1612711" y="93531"/>
                </a:lnTo>
                <a:lnTo>
                  <a:pt x="1640860" y="93065"/>
                </a:lnTo>
                <a:lnTo>
                  <a:pt x="1669310" y="92133"/>
                </a:lnTo>
                <a:lnTo>
                  <a:pt x="1697847" y="87976"/>
                </a:lnTo>
                <a:lnTo>
                  <a:pt x="1726412" y="86392"/>
                </a:lnTo>
                <a:lnTo>
                  <a:pt x="1754983" y="85923"/>
                </a:lnTo>
                <a:lnTo>
                  <a:pt x="1783557" y="84990"/>
                </a:lnTo>
                <a:lnTo>
                  <a:pt x="1812132" y="80832"/>
                </a:lnTo>
                <a:lnTo>
                  <a:pt x="1840707" y="79248"/>
                </a:lnTo>
                <a:lnTo>
                  <a:pt x="1869282" y="78779"/>
                </a:lnTo>
                <a:lnTo>
                  <a:pt x="1897857" y="78640"/>
                </a:lnTo>
                <a:lnTo>
                  <a:pt x="1926432" y="78598"/>
                </a:lnTo>
                <a:lnTo>
                  <a:pt x="1954213" y="78586"/>
                </a:lnTo>
                <a:lnTo>
                  <a:pt x="1987453" y="76465"/>
                </a:lnTo>
                <a:lnTo>
                  <a:pt x="2014979" y="72927"/>
                </a:lnTo>
                <a:lnTo>
                  <a:pt x="2043243" y="71879"/>
                </a:lnTo>
                <a:lnTo>
                  <a:pt x="2071727" y="71568"/>
                </a:lnTo>
                <a:lnTo>
                  <a:pt x="2100274" y="69359"/>
                </a:lnTo>
                <a:lnTo>
                  <a:pt x="2128841" y="65795"/>
                </a:lnTo>
                <a:lnTo>
                  <a:pt x="2157414" y="64738"/>
                </a:lnTo>
                <a:lnTo>
                  <a:pt x="2188104" y="64425"/>
                </a:lnTo>
                <a:lnTo>
                  <a:pt x="2220217" y="64333"/>
                </a:lnTo>
                <a:lnTo>
                  <a:pt x="2249840" y="64305"/>
                </a:lnTo>
                <a:lnTo>
                  <a:pt x="2284502" y="64295"/>
                </a:lnTo>
                <a:lnTo>
                  <a:pt x="2310780" y="64294"/>
                </a:lnTo>
                <a:lnTo>
                  <a:pt x="2342467" y="64294"/>
                </a:lnTo>
                <a:lnTo>
                  <a:pt x="2373198" y="64294"/>
                </a:lnTo>
                <a:lnTo>
                  <a:pt x="2402412" y="64294"/>
                </a:lnTo>
                <a:lnTo>
                  <a:pt x="2431177" y="64294"/>
                </a:lnTo>
                <a:lnTo>
                  <a:pt x="2459808" y="60501"/>
                </a:lnTo>
                <a:lnTo>
                  <a:pt x="2488399" y="58143"/>
                </a:lnTo>
                <a:lnTo>
                  <a:pt x="2516980" y="57445"/>
                </a:lnTo>
                <a:lnTo>
                  <a:pt x="2545556" y="57237"/>
                </a:lnTo>
                <a:lnTo>
                  <a:pt x="2574131" y="57175"/>
                </a:lnTo>
                <a:lnTo>
                  <a:pt x="2608116" y="57155"/>
                </a:lnTo>
                <a:lnTo>
                  <a:pt x="2639234" y="57151"/>
                </a:lnTo>
                <a:lnTo>
                  <a:pt x="2668915" y="56356"/>
                </a:lnTo>
                <a:lnTo>
                  <a:pt x="2697819" y="52240"/>
                </a:lnTo>
                <a:lnTo>
                  <a:pt x="2726490" y="50668"/>
                </a:lnTo>
                <a:lnTo>
                  <a:pt x="2755094" y="50202"/>
                </a:lnTo>
                <a:lnTo>
                  <a:pt x="2783678" y="50065"/>
                </a:lnTo>
                <a:lnTo>
                  <a:pt x="2812255" y="50023"/>
                </a:lnTo>
                <a:lnTo>
                  <a:pt x="2840831" y="50011"/>
                </a:lnTo>
                <a:lnTo>
                  <a:pt x="2869407" y="50007"/>
                </a:lnTo>
                <a:lnTo>
                  <a:pt x="2898774" y="49213"/>
                </a:lnTo>
                <a:lnTo>
                  <a:pt x="2931466" y="45097"/>
                </a:lnTo>
                <a:lnTo>
                  <a:pt x="2960820" y="43525"/>
                </a:lnTo>
                <a:lnTo>
                  <a:pt x="2986538" y="43058"/>
                </a:lnTo>
                <a:lnTo>
                  <a:pt x="3017796" y="42921"/>
                </a:lnTo>
                <a:lnTo>
                  <a:pt x="3047517" y="42880"/>
                </a:lnTo>
                <a:lnTo>
                  <a:pt x="3076431" y="42867"/>
                </a:lnTo>
                <a:lnTo>
                  <a:pt x="3105107" y="42863"/>
                </a:lnTo>
                <a:lnTo>
                  <a:pt x="3134507" y="42863"/>
                </a:lnTo>
                <a:lnTo>
                  <a:pt x="3167207" y="42862"/>
                </a:lnTo>
                <a:lnTo>
                  <a:pt x="3197355" y="42862"/>
                </a:lnTo>
                <a:lnTo>
                  <a:pt x="3226398" y="42862"/>
                </a:lnTo>
                <a:lnTo>
                  <a:pt x="3255111" y="42862"/>
                </a:lnTo>
                <a:lnTo>
                  <a:pt x="3282933" y="42069"/>
                </a:lnTo>
                <a:lnTo>
                  <a:pt x="3307404" y="38747"/>
                </a:lnTo>
                <a:lnTo>
                  <a:pt x="3335203" y="41290"/>
                </a:lnTo>
                <a:lnTo>
                  <a:pt x="3367430" y="42397"/>
                </a:lnTo>
                <a:lnTo>
                  <a:pt x="3397439" y="42725"/>
                </a:lnTo>
                <a:lnTo>
                  <a:pt x="3426440" y="42822"/>
                </a:lnTo>
                <a:lnTo>
                  <a:pt x="3455140" y="42850"/>
                </a:lnTo>
                <a:lnTo>
                  <a:pt x="3482959" y="42859"/>
                </a:lnTo>
                <a:lnTo>
                  <a:pt x="3516212" y="42861"/>
                </a:lnTo>
                <a:lnTo>
                  <a:pt x="3543741" y="42862"/>
                </a:lnTo>
                <a:lnTo>
                  <a:pt x="3572006" y="40746"/>
                </a:lnTo>
                <a:lnTo>
                  <a:pt x="3600489" y="37208"/>
                </a:lnTo>
                <a:lnTo>
                  <a:pt x="3629036" y="36160"/>
                </a:lnTo>
                <a:lnTo>
                  <a:pt x="3657605" y="35849"/>
                </a:lnTo>
                <a:lnTo>
                  <a:pt x="3691907" y="35744"/>
                </a:lnTo>
                <a:lnTo>
                  <a:pt x="3727318" y="35724"/>
                </a:lnTo>
                <a:lnTo>
                  <a:pt x="3755427" y="34926"/>
                </a:lnTo>
                <a:lnTo>
                  <a:pt x="3783864" y="30809"/>
                </a:lnTo>
                <a:lnTo>
                  <a:pt x="3811605" y="29237"/>
                </a:lnTo>
                <a:lnTo>
                  <a:pt x="3844831" y="28705"/>
                </a:lnTo>
                <a:lnTo>
                  <a:pt x="3872355" y="28614"/>
                </a:lnTo>
                <a:lnTo>
                  <a:pt x="3900618" y="28586"/>
                </a:lnTo>
                <a:lnTo>
                  <a:pt x="3934821" y="24785"/>
                </a:lnTo>
                <a:lnTo>
                  <a:pt x="3970211" y="22093"/>
                </a:lnTo>
                <a:lnTo>
                  <a:pt x="3998317" y="21627"/>
                </a:lnTo>
                <a:lnTo>
                  <a:pt x="4026752" y="21490"/>
                </a:lnTo>
                <a:lnTo>
                  <a:pt x="4054492" y="21448"/>
                </a:lnTo>
                <a:lnTo>
                  <a:pt x="4087718" y="21434"/>
                </a:lnTo>
                <a:lnTo>
                  <a:pt x="4115243" y="21432"/>
                </a:lnTo>
                <a:lnTo>
                  <a:pt x="4143506" y="21431"/>
                </a:lnTo>
                <a:lnTo>
                  <a:pt x="4171988" y="21431"/>
                </a:lnTo>
                <a:lnTo>
                  <a:pt x="4200537" y="21431"/>
                </a:lnTo>
                <a:lnTo>
                  <a:pt x="4229104" y="21431"/>
                </a:lnTo>
                <a:lnTo>
                  <a:pt x="4257676" y="21431"/>
                </a:lnTo>
                <a:lnTo>
                  <a:pt x="4286250" y="21431"/>
                </a:lnTo>
                <a:lnTo>
                  <a:pt x="4314825" y="21431"/>
                </a:lnTo>
                <a:lnTo>
                  <a:pt x="4343400" y="21431"/>
                </a:lnTo>
                <a:lnTo>
                  <a:pt x="4371975" y="21431"/>
                </a:lnTo>
                <a:lnTo>
                  <a:pt x="4402667" y="21431"/>
                </a:lnTo>
                <a:lnTo>
                  <a:pt x="4434780" y="21431"/>
                </a:lnTo>
                <a:lnTo>
                  <a:pt x="4464403" y="21431"/>
                </a:lnTo>
                <a:lnTo>
                  <a:pt x="4499064" y="21431"/>
                </a:lnTo>
                <a:lnTo>
                  <a:pt x="4525342" y="21431"/>
                </a:lnTo>
                <a:lnTo>
                  <a:pt x="4557029" y="21431"/>
                </a:lnTo>
                <a:lnTo>
                  <a:pt x="4592679" y="21431"/>
                </a:lnTo>
                <a:lnTo>
                  <a:pt x="4620107" y="21431"/>
                </a:lnTo>
                <a:lnTo>
                  <a:pt x="4648344" y="20638"/>
                </a:lnTo>
                <a:lnTo>
                  <a:pt x="4676024" y="16522"/>
                </a:lnTo>
                <a:lnTo>
                  <a:pt x="4707112" y="12612"/>
                </a:lnTo>
                <a:lnTo>
                  <a:pt x="4739976" y="8223"/>
                </a:lnTo>
                <a:lnTo>
                  <a:pt x="4772132" y="2447"/>
                </a:lnTo>
                <a:lnTo>
                  <a:pt x="4806119" y="483"/>
                </a:lnTo>
                <a:lnTo>
                  <a:pt x="4839790" y="95"/>
                </a:lnTo>
                <a:lnTo>
                  <a:pt x="4872107" y="18"/>
                </a:lnTo>
                <a:lnTo>
                  <a:pt x="4898958" y="5"/>
                </a:lnTo>
                <a:lnTo>
                  <a:pt x="4927021" y="1"/>
                </a:lnTo>
                <a:lnTo>
                  <a:pt x="4954651" y="0"/>
                </a:lnTo>
                <a:lnTo>
                  <a:pt x="4987840" y="2116"/>
                </a:lnTo>
                <a:lnTo>
                  <a:pt x="5020942" y="6150"/>
                </a:lnTo>
                <a:lnTo>
                  <a:pt x="5056115" y="7741"/>
                </a:lnTo>
                <a:lnTo>
                  <a:pt x="5091520" y="12759"/>
                </a:lnTo>
                <a:lnTo>
                  <a:pt x="5125472" y="17777"/>
                </a:lnTo>
                <a:lnTo>
                  <a:pt x="5153327" y="24141"/>
                </a:lnTo>
                <a:lnTo>
                  <a:pt x="5186275" y="33402"/>
                </a:lnTo>
                <a:lnTo>
                  <a:pt x="5220417" y="40758"/>
                </a:lnTo>
                <a:lnTo>
                  <a:pt x="5250329" y="42446"/>
                </a:lnTo>
                <a:lnTo>
                  <a:pt x="5285905" y="48976"/>
                </a:lnTo>
                <a:lnTo>
                  <a:pt x="5321099" y="49966"/>
                </a:lnTo>
                <a:lnTo>
                  <a:pt x="5335215" y="49997"/>
                </a:lnTo>
                <a:lnTo>
                  <a:pt x="5337985" y="49206"/>
                </a:lnTo>
                <a:lnTo>
                  <a:pt x="5339832" y="47886"/>
                </a:lnTo>
                <a:lnTo>
                  <a:pt x="5341063" y="46211"/>
                </a:lnTo>
                <a:lnTo>
                  <a:pt x="5342678" y="45095"/>
                </a:lnTo>
                <a:lnTo>
                  <a:pt x="5350669" y="4286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Shape-237"/>
          <p:cNvSpPr/>
          <p:nvPr/>
        </p:nvSpPr>
        <p:spPr>
          <a:xfrm>
            <a:off x="935831" y="4650583"/>
            <a:ext cx="5214939" cy="64293"/>
          </a:xfrm>
          <a:custGeom>
            <a:avLst/>
            <a:gdLst/>
            <a:ahLst/>
            <a:cxnLst/>
            <a:rect l="0" t="0" r="0" b="0"/>
            <a:pathLst>
              <a:path w="5214939" h="64293">
                <a:moveTo>
                  <a:pt x="0" y="57148"/>
                </a:moveTo>
                <a:lnTo>
                  <a:pt x="24370" y="56355"/>
                </a:lnTo>
                <a:lnTo>
                  <a:pt x="51491" y="50998"/>
                </a:lnTo>
                <a:lnTo>
                  <a:pt x="86849" y="50092"/>
                </a:lnTo>
                <a:lnTo>
                  <a:pt x="121592" y="47899"/>
                </a:lnTo>
                <a:lnTo>
                  <a:pt x="157182" y="43524"/>
                </a:lnTo>
                <a:lnTo>
                  <a:pt x="192884" y="39156"/>
                </a:lnTo>
                <a:lnTo>
                  <a:pt x="222251" y="36396"/>
                </a:lnTo>
                <a:lnTo>
                  <a:pt x="257802" y="35851"/>
                </a:lnTo>
                <a:lnTo>
                  <a:pt x="285936" y="35756"/>
                </a:lnTo>
                <a:lnTo>
                  <a:pt x="314380" y="35729"/>
                </a:lnTo>
                <a:lnTo>
                  <a:pt x="348644" y="35719"/>
                </a:lnTo>
                <a:lnTo>
                  <a:pt x="384046" y="35717"/>
                </a:lnTo>
                <a:lnTo>
                  <a:pt x="419496" y="35717"/>
                </a:lnTo>
                <a:lnTo>
                  <a:pt x="442324" y="37834"/>
                </a:lnTo>
                <a:lnTo>
                  <a:pt x="475164" y="41867"/>
                </a:lnTo>
                <a:lnTo>
                  <a:pt x="506522" y="42664"/>
                </a:lnTo>
                <a:lnTo>
                  <a:pt x="537763" y="42822"/>
                </a:lnTo>
                <a:lnTo>
                  <a:pt x="570480" y="46645"/>
                </a:lnTo>
                <a:lnTo>
                  <a:pt x="600667" y="49341"/>
                </a:lnTo>
                <a:lnTo>
                  <a:pt x="634265" y="49874"/>
                </a:lnTo>
                <a:lnTo>
                  <a:pt x="664067" y="49979"/>
                </a:lnTo>
                <a:lnTo>
                  <a:pt x="697794" y="49999"/>
                </a:lnTo>
                <a:lnTo>
                  <a:pt x="728210" y="50003"/>
                </a:lnTo>
                <a:lnTo>
                  <a:pt x="757148" y="50005"/>
                </a:lnTo>
                <a:lnTo>
                  <a:pt x="790705" y="50005"/>
                </a:lnTo>
                <a:lnTo>
                  <a:pt x="823203" y="50005"/>
                </a:lnTo>
                <a:lnTo>
                  <a:pt x="856169" y="50005"/>
                </a:lnTo>
                <a:lnTo>
                  <a:pt x="886405" y="50798"/>
                </a:lnTo>
                <a:lnTo>
                  <a:pt x="920012" y="55658"/>
                </a:lnTo>
                <a:lnTo>
                  <a:pt x="949816" y="56854"/>
                </a:lnTo>
                <a:lnTo>
                  <a:pt x="983544" y="57091"/>
                </a:lnTo>
                <a:lnTo>
                  <a:pt x="1016076" y="57136"/>
                </a:lnTo>
                <a:lnTo>
                  <a:pt x="1049049" y="57146"/>
                </a:lnTo>
                <a:lnTo>
                  <a:pt x="1083402" y="57148"/>
                </a:lnTo>
                <a:lnTo>
                  <a:pt x="1116058" y="57148"/>
                </a:lnTo>
                <a:lnTo>
                  <a:pt x="1143484" y="59265"/>
                </a:lnTo>
                <a:lnTo>
                  <a:pt x="1177404" y="63299"/>
                </a:lnTo>
                <a:lnTo>
                  <a:pt x="1211944" y="64096"/>
                </a:lnTo>
                <a:lnTo>
                  <a:pt x="1244637" y="64253"/>
                </a:lnTo>
                <a:lnTo>
                  <a:pt x="1272069" y="64280"/>
                </a:lnTo>
                <a:lnTo>
                  <a:pt x="1300305" y="64289"/>
                </a:lnTo>
                <a:lnTo>
                  <a:pt x="1334499" y="64292"/>
                </a:lnTo>
                <a:lnTo>
                  <a:pt x="1369887" y="64292"/>
                </a:lnTo>
                <a:lnTo>
                  <a:pt x="1397992" y="64292"/>
                </a:lnTo>
                <a:lnTo>
                  <a:pt x="1425634" y="64292"/>
                </a:lnTo>
                <a:lnTo>
                  <a:pt x="1458826" y="64292"/>
                </a:lnTo>
                <a:lnTo>
                  <a:pt x="1486345" y="64292"/>
                </a:lnTo>
                <a:lnTo>
                  <a:pt x="1514607" y="64292"/>
                </a:lnTo>
                <a:lnTo>
                  <a:pt x="1543089" y="64292"/>
                </a:lnTo>
                <a:lnTo>
                  <a:pt x="1571637" y="64292"/>
                </a:lnTo>
                <a:lnTo>
                  <a:pt x="1605935" y="64292"/>
                </a:lnTo>
                <a:lnTo>
                  <a:pt x="1641344" y="64292"/>
                </a:lnTo>
                <a:lnTo>
                  <a:pt x="1669453" y="64292"/>
                </a:lnTo>
                <a:lnTo>
                  <a:pt x="1697890" y="64292"/>
                </a:lnTo>
                <a:lnTo>
                  <a:pt x="1726424" y="64292"/>
                </a:lnTo>
                <a:lnTo>
                  <a:pt x="1754986" y="64292"/>
                </a:lnTo>
                <a:lnTo>
                  <a:pt x="1782764" y="64292"/>
                </a:lnTo>
                <a:lnTo>
                  <a:pt x="1818119" y="64292"/>
                </a:lnTo>
                <a:lnTo>
                  <a:pt x="1847067" y="64292"/>
                </a:lnTo>
                <a:lnTo>
                  <a:pt x="1874958" y="64292"/>
                </a:lnTo>
                <a:lnTo>
                  <a:pt x="1904124" y="64292"/>
                </a:lnTo>
                <a:lnTo>
                  <a:pt x="1939105" y="64292"/>
                </a:lnTo>
                <a:lnTo>
                  <a:pt x="1967140" y="64292"/>
                </a:lnTo>
                <a:lnTo>
                  <a:pt x="1995555" y="64292"/>
                </a:lnTo>
                <a:lnTo>
                  <a:pt x="2024082" y="64292"/>
                </a:lnTo>
                <a:lnTo>
                  <a:pt x="2052643" y="64292"/>
                </a:lnTo>
                <a:lnTo>
                  <a:pt x="2081214" y="64292"/>
                </a:lnTo>
                <a:lnTo>
                  <a:pt x="2109788" y="64292"/>
                </a:lnTo>
                <a:lnTo>
                  <a:pt x="2138363" y="64292"/>
                </a:lnTo>
                <a:lnTo>
                  <a:pt x="2166938" y="64292"/>
                </a:lnTo>
                <a:lnTo>
                  <a:pt x="2199305" y="64292"/>
                </a:lnTo>
                <a:lnTo>
                  <a:pt x="2226446" y="64292"/>
                </a:lnTo>
                <a:lnTo>
                  <a:pt x="2257154" y="64292"/>
                </a:lnTo>
                <a:lnTo>
                  <a:pt x="2287595" y="60500"/>
                </a:lnTo>
                <a:lnTo>
                  <a:pt x="2316724" y="58142"/>
                </a:lnTo>
                <a:lnTo>
                  <a:pt x="2345462" y="57443"/>
                </a:lnTo>
                <a:lnTo>
                  <a:pt x="2374086" y="57235"/>
                </a:lnTo>
                <a:lnTo>
                  <a:pt x="2402675" y="57174"/>
                </a:lnTo>
                <a:lnTo>
                  <a:pt x="2431255" y="57156"/>
                </a:lnTo>
                <a:lnTo>
                  <a:pt x="2459831" y="57150"/>
                </a:lnTo>
                <a:lnTo>
                  <a:pt x="2492199" y="53356"/>
                </a:lnTo>
                <a:lnTo>
                  <a:pt x="2523132" y="50998"/>
                </a:lnTo>
                <a:lnTo>
                  <a:pt x="2552406" y="50299"/>
                </a:lnTo>
                <a:lnTo>
                  <a:pt x="2581188" y="50092"/>
                </a:lnTo>
                <a:lnTo>
                  <a:pt x="2613617" y="50030"/>
                </a:lnTo>
                <a:lnTo>
                  <a:pt x="2644568" y="50012"/>
                </a:lnTo>
                <a:lnTo>
                  <a:pt x="2677640" y="50006"/>
                </a:lnTo>
                <a:lnTo>
                  <a:pt x="2708782" y="50005"/>
                </a:lnTo>
                <a:lnTo>
                  <a:pt x="2738117" y="50005"/>
                </a:lnTo>
                <a:lnTo>
                  <a:pt x="2766918" y="50005"/>
                </a:lnTo>
                <a:lnTo>
                  <a:pt x="2799352" y="50005"/>
                </a:lnTo>
                <a:lnTo>
                  <a:pt x="2830305" y="50005"/>
                </a:lnTo>
                <a:lnTo>
                  <a:pt x="2859585" y="50005"/>
                </a:lnTo>
                <a:lnTo>
                  <a:pt x="2888369" y="53797"/>
                </a:lnTo>
                <a:lnTo>
                  <a:pt x="2917005" y="56155"/>
                </a:lnTo>
                <a:lnTo>
                  <a:pt x="2945599" y="56854"/>
                </a:lnTo>
                <a:lnTo>
                  <a:pt x="2977971" y="57061"/>
                </a:lnTo>
                <a:lnTo>
                  <a:pt x="3008907" y="57122"/>
                </a:lnTo>
                <a:lnTo>
                  <a:pt x="3041973" y="57140"/>
                </a:lnTo>
                <a:lnTo>
                  <a:pt x="3073114" y="57146"/>
                </a:lnTo>
                <a:lnTo>
                  <a:pt x="3102448" y="57148"/>
                </a:lnTo>
                <a:lnTo>
                  <a:pt x="3131249" y="57148"/>
                </a:lnTo>
                <a:lnTo>
                  <a:pt x="3159891" y="57148"/>
                </a:lnTo>
                <a:lnTo>
                  <a:pt x="3188485" y="57148"/>
                </a:lnTo>
                <a:lnTo>
                  <a:pt x="3217067" y="57148"/>
                </a:lnTo>
                <a:lnTo>
                  <a:pt x="3245644" y="57148"/>
                </a:lnTo>
                <a:lnTo>
                  <a:pt x="3274219" y="57148"/>
                </a:lnTo>
                <a:lnTo>
                  <a:pt x="3306586" y="57148"/>
                </a:lnTo>
                <a:lnTo>
                  <a:pt x="3337519" y="57148"/>
                </a:lnTo>
                <a:lnTo>
                  <a:pt x="3366793" y="57148"/>
                </a:lnTo>
                <a:lnTo>
                  <a:pt x="3395575" y="57148"/>
                </a:lnTo>
                <a:lnTo>
                  <a:pt x="3424212" y="57148"/>
                </a:lnTo>
                <a:lnTo>
                  <a:pt x="3452805" y="57148"/>
                </a:lnTo>
                <a:lnTo>
                  <a:pt x="3481386" y="57148"/>
                </a:lnTo>
                <a:lnTo>
                  <a:pt x="3509962" y="57148"/>
                </a:lnTo>
                <a:lnTo>
                  <a:pt x="3542330" y="57148"/>
                </a:lnTo>
                <a:lnTo>
                  <a:pt x="3569471" y="57148"/>
                </a:lnTo>
                <a:lnTo>
                  <a:pt x="3596387" y="57148"/>
                </a:lnTo>
                <a:lnTo>
                  <a:pt x="3624469" y="49563"/>
                </a:lnTo>
                <a:lnTo>
                  <a:pt x="3652899" y="44847"/>
                </a:lnTo>
                <a:lnTo>
                  <a:pt x="3681431" y="43449"/>
                </a:lnTo>
                <a:lnTo>
                  <a:pt x="3709993" y="43036"/>
                </a:lnTo>
                <a:lnTo>
                  <a:pt x="3743179" y="42895"/>
                </a:lnTo>
                <a:lnTo>
                  <a:pt x="3777369" y="42868"/>
                </a:lnTo>
                <a:lnTo>
                  <a:pt x="3811080" y="42862"/>
                </a:lnTo>
                <a:lnTo>
                  <a:pt x="3838896" y="42861"/>
                </a:lnTo>
                <a:lnTo>
                  <a:pt x="3867245" y="42861"/>
                </a:lnTo>
                <a:lnTo>
                  <a:pt x="3895753" y="42861"/>
                </a:lnTo>
                <a:lnTo>
                  <a:pt x="3924308" y="46653"/>
                </a:lnTo>
                <a:lnTo>
                  <a:pt x="3952877" y="49011"/>
                </a:lnTo>
                <a:lnTo>
                  <a:pt x="3981451" y="49710"/>
                </a:lnTo>
                <a:lnTo>
                  <a:pt x="4010025" y="49917"/>
                </a:lnTo>
                <a:lnTo>
                  <a:pt x="4043215" y="49987"/>
                </a:lnTo>
                <a:lnTo>
                  <a:pt x="4077406" y="50001"/>
                </a:lnTo>
                <a:lnTo>
                  <a:pt x="4111117" y="50004"/>
                </a:lnTo>
                <a:lnTo>
                  <a:pt x="4138933" y="50005"/>
                </a:lnTo>
                <a:lnTo>
                  <a:pt x="4171867" y="50005"/>
                </a:lnTo>
                <a:lnTo>
                  <a:pt x="4198825" y="50005"/>
                </a:lnTo>
                <a:lnTo>
                  <a:pt x="4226922" y="50005"/>
                </a:lnTo>
                <a:lnTo>
                  <a:pt x="4254560" y="50005"/>
                </a:lnTo>
                <a:lnTo>
                  <a:pt x="4287751" y="50005"/>
                </a:lnTo>
                <a:lnTo>
                  <a:pt x="4320854" y="50005"/>
                </a:lnTo>
                <a:lnTo>
                  <a:pt x="4355233" y="45095"/>
                </a:lnTo>
                <a:lnTo>
                  <a:pt x="4387894" y="43302"/>
                </a:lnTo>
                <a:lnTo>
                  <a:pt x="4420892" y="42948"/>
                </a:lnTo>
                <a:lnTo>
                  <a:pt x="4456045" y="42878"/>
                </a:lnTo>
                <a:lnTo>
                  <a:pt x="4491445" y="42864"/>
                </a:lnTo>
                <a:lnTo>
                  <a:pt x="4521604" y="42861"/>
                </a:lnTo>
                <a:lnTo>
                  <a:pt x="4556195" y="37951"/>
                </a:lnTo>
                <a:lnTo>
                  <a:pt x="4591486" y="36158"/>
                </a:lnTo>
                <a:lnTo>
                  <a:pt x="4625414" y="35804"/>
                </a:lnTo>
                <a:lnTo>
                  <a:pt x="4657781" y="35734"/>
                </a:lnTo>
                <a:lnTo>
                  <a:pt x="4691808" y="35720"/>
                </a:lnTo>
                <a:lnTo>
                  <a:pt x="4725488" y="35717"/>
                </a:lnTo>
                <a:lnTo>
                  <a:pt x="4757012" y="35717"/>
                </a:lnTo>
                <a:lnTo>
                  <a:pt x="4788286" y="35717"/>
                </a:lnTo>
                <a:lnTo>
                  <a:pt x="4821010" y="31925"/>
                </a:lnTo>
                <a:lnTo>
                  <a:pt x="4850404" y="29235"/>
                </a:lnTo>
                <a:lnTo>
                  <a:pt x="4879141" y="28704"/>
                </a:lnTo>
                <a:lnTo>
                  <a:pt x="4907748" y="28599"/>
                </a:lnTo>
                <a:lnTo>
                  <a:pt x="4936330" y="28578"/>
                </a:lnTo>
                <a:lnTo>
                  <a:pt x="4964907" y="28574"/>
                </a:lnTo>
                <a:lnTo>
                  <a:pt x="5000625" y="28573"/>
                </a:lnTo>
                <a:lnTo>
                  <a:pt x="5032552" y="28573"/>
                </a:lnTo>
                <a:lnTo>
                  <a:pt x="5063244" y="22919"/>
                </a:lnTo>
                <a:lnTo>
                  <a:pt x="5098158" y="21517"/>
                </a:lnTo>
                <a:lnTo>
                  <a:pt x="5122196" y="20653"/>
                </a:lnTo>
                <a:lnTo>
                  <a:pt x="5156312" y="14580"/>
                </a:lnTo>
                <a:lnTo>
                  <a:pt x="5174117" y="14312"/>
                </a:lnTo>
                <a:lnTo>
                  <a:pt x="5179068" y="12180"/>
                </a:lnTo>
                <a:lnTo>
                  <a:pt x="5183914" y="9382"/>
                </a:lnTo>
                <a:lnTo>
                  <a:pt x="5193493" y="7584"/>
                </a:lnTo>
                <a:lnTo>
                  <a:pt x="5207375" y="7150"/>
                </a:lnTo>
                <a:lnTo>
                  <a:pt x="5214936" y="0"/>
                </a:lnTo>
                <a:lnTo>
                  <a:pt x="5214938" y="7055"/>
                </a:lnTo>
                <a:lnTo>
                  <a:pt x="5207794" y="714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166"/>
          <p:cNvGrpSpPr/>
          <p:nvPr/>
        </p:nvGrpSpPr>
        <p:grpSpPr>
          <a:xfrm>
            <a:off x="692944" y="4714875"/>
            <a:ext cx="1693069" cy="464345"/>
            <a:chOff x="692944" y="4714875"/>
            <a:chExt cx="1693069" cy="464345"/>
          </a:xfrm>
        </p:grpSpPr>
        <p:sp>
          <p:nvSpPr>
            <p:cNvPr id="78" name="SMARTInkShape-238"/>
            <p:cNvSpPr/>
            <p:nvPr/>
          </p:nvSpPr>
          <p:spPr>
            <a:xfrm>
              <a:off x="692944" y="4757745"/>
              <a:ext cx="1497143" cy="421475"/>
            </a:xfrm>
            <a:custGeom>
              <a:avLst/>
              <a:gdLst/>
              <a:ahLst/>
              <a:cxnLst/>
              <a:rect l="0" t="0" r="0" b="0"/>
              <a:pathLst>
                <a:path w="1497143" h="421475">
                  <a:moveTo>
                    <a:pt x="28575" y="371468"/>
                  </a:moveTo>
                  <a:lnTo>
                    <a:pt x="22424" y="371468"/>
                  </a:lnTo>
                  <a:lnTo>
                    <a:pt x="22093" y="370675"/>
                  </a:lnTo>
                  <a:lnTo>
                    <a:pt x="21725" y="367674"/>
                  </a:lnTo>
                  <a:lnTo>
                    <a:pt x="20833" y="366558"/>
                  </a:lnTo>
                  <a:lnTo>
                    <a:pt x="17726" y="365317"/>
                  </a:lnTo>
                  <a:lnTo>
                    <a:pt x="17373" y="364192"/>
                  </a:lnTo>
                  <a:lnTo>
                    <a:pt x="20394" y="354567"/>
                  </a:lnTo>
                  <a:lnTo>
                    <a:pt x="21413" y="320151"/>
                  </a:lnTo>
                  <a:lnTo>
                    <a:pt x="14728" y="285598"/>
                  </a:lnTo>
                  <a:lnTo>
                    <a:pt x="14326" y="255039"/>
                  </a:lnTo>
                  <a:lnTo>
                    <a:pt x="13499" y="221962"/>
                  </a:lnTo>
                  <a:lnTo>
                    <a:pt x="8137" y="191843"/>
                  </a:lnTo>
                  <a:lnTo>
                    <a:pt x="7274" y="162673"/>
                  </a:lnTo>
                  <a:lnTo>
                    <a:pt x="7155" y="129064"/>
                  </a:lnTo>
                  <a:lnTo>
                    <a:pt x="5030" y="112319"/>
                  </a:lnTo>
                  <a:lnTo>
                    <a:pt x="294" y="77906"/>
                  </a:lnTo>
                  <a:lnTo>
                    <a:pt x="11" y="44852"/>
                  </a:lnTo>
                  <a:lnTo>
                    <a:pt x="0" y="14280"/>
                  </a:lnTo>
                  <a:lnTo>
                    <a:pt x="3792" y="18072"/>
                  </a:lnTo>
                  <a:lnTo>
                    <a:pt x="7771" y="19934"/>
                  </a:lnTo>
                  <a:lnTo>
                    <a:pt x="19736" y="22159"/>
                  </a:lnTo>
                  <a:lnTo>
                    <a:pt x="27191" y="26316"/>
                  </a:lnTo>
                  <a:lnTo>
                    <a:pt x="59139" y="28528"/>
                  </a:lnTo>
                  <a:lnTo>
                    <a:pt x="94410" y="28566"/>
                  </a:lnTo>
                  <a:lnTo>
                    <a:pt x="126296" y="28568"/>
                  </a:lnTo>
                  <a:lnTo>
                    <a:pt x="159549" y="28568"/>
                  </a:lnTo>
                  <a:lnTo>
                    <a:pt x="193028" y="28568"/>
                  </a:lnTo>
                  <a:lnTo>
                    <a:pt x="228469" y="28568"/>
                  </a:lnTo>
                  <a:lnTo>
                    <a:pt x="257304" y="27774"/>
                  </a:lnTo>
                  <a:lnTo>
                    <a:pt x="286864" y="22417"/>
                  </a:lnTo>
                  <a:lnTo>
                    <a:pt x="321615" y="21554"/>
                  </a:lnTo>
                  <a:lnTo>
                    <a:pt x="352297" y="21441"/>
                  </a:lnTo>
                  <a:lnTo>
                    <a:pt x="386059" y="21426"/>
                  </a:lnTo>
                  <a:lnTo>
                    <a:pt x="415866" y="21424"/>
                  </a:lnTo>
                  <a:lnTo>
                    <a:pt x="450257" y="21424"/>
                  </a:lnTo>
                  <a:lnTo>
                    <a:pt x="482009" y="21424"/>
                  </a:lnTo>
                  <a:lnTo>
                    <a:pt x="514795" y="21424"/>
                  </a:lnTo>
                  <a:lnTo>
                    <a:pt x="535913" y="23540"/>
                  </a:lnTo>
                  <a:lnTo>
                    <a:pt x="566608" y="27905"/>
                  </a:lnTo>
                  <a:lnTo>
                    <a:pt x="596579" y="28480"/>
                  </a:lnTo>
                  <a:lnTo>
                    <a:pt x="627013" y="28555"/>
                  </a:lnTo>
                  <a:lnTo>
                    <a:pt x="657156" y="28566"/>
                  </a:lnTo>
                  <a:lnTo>
                    <a:pt x="686888" y="28568"/>
                  </a:lnTo>
                  <a:lnTo>
                    <a:pt x="722607" y="28568"/>
                  </a:lnTo>
                  <a:lnTo>
                    <a:pt x="758326" y="28568"/>
                  </a:lnTo>
                  <a:lnTo>
                    <a:pt x="794044" y="28568"/>
                  </a:lnTo>
                  <a:lnTo>
                    <a:pt x="825971" y="28568"/>
                  </a:lnTo>
                  <a:lnTo>
                    <a:pt x="850189" y="27774"/>
                  </a:lnTo>
                  <a:lnTo>
                    <a:pt x="881654" y="22086"/>
                  </a:lnTo>
                  <a:lnTo>
                    <a:pt x="916895" y="21481"/>
                  </a:lnTo>
                  <a:lnTo>
                    <a:pt x="952572" y="21429"/>
                  </a:lnTo>
                  <a:lnTo>
                    <a:pt x="988287" y="21424"/>
                  </a:lnTo>
                  <a:lnTo>
                    <a:pt x="1023212" y="21424"/>
                  </a:lnTo>
                  <a:lnTo>
                    <a:pt x="1057358" y="21424"/>
                  </a:lnTo>
                  <a:lnTo>
                    <a:pt x="1080369" y="19307"/>
                  </a:lnTo>
                  <a:lnTo>
                    <a:pt x="1113944" y="14721"/>
                  </a:lnTo>
                  <a:lnTo>
                    <a:pt x="1148612" y="14319"/>
                  </a:lnTo>
                  <a:lnTo>
                    <a:pt x="1183391" y="14282"/>
                  </a:lnTo>
                  <a:lnTo>
                    <a:pt x="1207423" y="13486"/>
                  </a:lnTo>
                  <a:lnTo>
                    <a:pt x="1242881" y="7578"/>
                  </a:lnTo>
                  <a:lnTo>
                    <a:pt x="1276342" y="7162"/>
                  </a:lnTo>
                  <a:lnTo>
                    <a:pt x="1311259" y="7137"/>
                  </a:lnTo>
                  <a:lnTo>
                    <a:pt x="1324440" y="6343"/>
                  </a:lnTo>
                  <a:lnTo>
                    <a:pt x="1355223" y="434"/>
                  </a:lnTo>
                  <a:lnTo>
                    <a:pt x="1387938" y="0"/>
                  </a:lnTo>
                  <a:lnTo>
                    <a:pt x="1392884" y="2113"/>
                  </a:lnTo>
                  <a:lnTo>
                    <a:pt x="1398735" y="6144"/>
                  </a:lnTo>
                  <a:lnTo>
                    <a:pt x="1406987" y="7110"/>
                  </a:lnTo>
                  <a:lnTo>
                    <a:pt x="1414159" y="13985"/>
                  </a:lnTo>
                  <a:lnTo>
                    <a:pt x="1414461" y="34398"/>
                  </a:lnTo>
                  <a:lnTo>
                    <a:pt x="1419371" y="41155"/>
                  </a:lnTo>
                  <a:lnTo>
                    <a:pt x="1420944" y="47819"/>
                  </a:lnTo>
                  <a:lnTo>
                    <a:pt x="1421312" y="52470"/>
                  </a:lnTo>
                  <a:lnTo>
                    <a:pt x="1423592" y="57183"/>
                  </a:lnTo>
                  <a:lnTo>
                    <a:pt x="1426457" y="61922"/>
                  </a:lnTo>
                  <a:lnTo>
                    <a:pt x="1428071" y="69848"/>
                  </a:lnTo>
                  <a:lnTo>
                    <a:pt x="1429342" y="81104"/>
                  </a:lnTo>
                  <a:lnTo>
                    <a:pt x="1441414" y="112764"/>
                  </a:lnTo>
                  <a:lnTo>
                    <a:pt x="1444673" y="123100"/>
                  </a:lnTo>
                  <a:lnTo>
                    <a:pt x="1447733" y="131700"/>
                  </a:lnTo>
                  <a:lnTo>
                    <a:pt x="1450249" y="144674"/>
                  </a:lnTo>
                  <a:lnTo>
                    <a:pt x="1454876" y="154692"/>
                  </a:lnTo>
                  <a:lnTo>
                    <a:pt x="1462836" y="185864"/>
                  </a:lnTo>
                  <a:lnTo>
                    <a:pt x="1466102" y="200058"/>
                  </a:lnTo>
                  <a:lnTo>
                    <a:pt x="1476307" y="231636"/>
                  </a:lnTo>
                  <a:lnTo>
                    <a:pt x="1478824" y="244664"/>
                  </a:lnTo>
                  <a:lnTo>
                    <a:pt x="1483450" y="254697"/>
                  </a:lnTo>
                  <a:lnTo>
                    <a:pt x="1487873" y="283760"/>
                  </a:lnTo>
                  <a:lnTo>
                    <a:pt x="1490746" y="290417"/>
                  </a:lnTo>
                  <a:lnTo>
                    <a:pt x="1493777" y="318861"/>
                  </a:lnTo>
                  <a:lnTo>
                    <a:pt x="1496809" y="323745"/>
                  </a:lnTo>
                  <a:lnTo>
                    <a:pt x="1497142" y="326159"/>
                  </a:lnTo>
                  <a:lnTo>
                    <a:pt x="1493250" y="341477"/>
                  </a:lnTo>
                  <a:lnTo>
                    <a:pt x="1489313" y="346266"/>
                  </a:lnTo>
                  <a:lnTo>
                    <a:pt x="1488969" y="347523"/>
                  </a:lnTo>
                  <a:lnTo>
                    <a:pt x="1489533" y="348360"/>
                  </a:lnTo>
                  <a:lnTo>
                    <a:pt x="1490703" y="348919"/>
                  </a:lnTo>
                  <a:lnTo>
                    <a:pt x="1490690" y="350085"/>
                  </a:lnTo>
                  <a:lnTo>
                    <a:pt x="1485969" y="357084"/>
                  </a:lnTo>
                  <a:lnTo>
                    <a:pt x="1482128" y="357152"/>
                  </a:lnTo>
                  <a:lnTo>
                    <a:pt x="1481004" y="357954"/>
                  </a:lnTo>
                  <a:lnTo>
                    <a:pt x="1480255" y="359283"/>
                  </a:lnTo>
                  <a:lnTo>
                    <a:pt x="1479755" y="360964"/>
                  </a:lnTo>
                  <a:lnTo>
                    <a:pt x="1478628" y="362084"/>
                  </a:lnTo>
                  <a:lnTo>
                    <a:pt x="1475260" y="363328"/>
                  </a:lnTo>
                  <a:lnTo>
                    <a:pt x="1440653" y="364322"/>
                  </a:lnTo>
                  <a:lnTo>
                    <a:pt x="1419225" y="364324"/>
                  </a:lnTo>
                  <a:lnTo>
                    <a:pt x="1383555" y="371271"/>
                  </a:lnTo>
                  <a:lnTo>
                    <a:pt x="1356019" y="371459"/>
                  </a:lnTo>
                  <a:lnTo>
                    <a:pt x="1350652" y="373580"/>
                  </a:lnTo>
                  <a:lnTo>
                    <a:pt x="1348110" y="375258"/>
                  </a:lnTo>
                  <a:lnTo>
                    <a:pt x="1336947" y="377617"/>
                  </a:lnTo>
                  <a:lnTo>
                    <a:pt x="1304848" y="378552"/>
                  </a:lnTo>
                  <a:lnTo>
                    <a:pt x="1270614" y="378609"/>
                  </a:lnTo>
                  <a:lnTo>
                    <a:pt x="1235737" y="378611"/>
                  </a:lnTo>
                  <a:lnTo>
                    <a:pt x="1201628" y="378611"/>
                  </a:lnTo>
                  <a:lnTo>
                    <a:pt x="1166899" y="378611"/>
                  </a:lnTo>
                  <a:lnTo>
                    <a:pt x="1132686" y="372129"/>
                  </a:lnTo>
                  <a:lnTo>
                    <a:pt x="1097625" y="371525"/>
                  </a:lnTo>
                  <a:lnTo>
                    <a:pt x="1078755" y="370691"/>
                  </a:lnTo>
                  <a:lnTo>
                    <a:pt x="1043054" y="364986"/>
                  </a:lnTo>
                  <a:lnTo>
                    <a:pt x="1011452" y="364381"/>
                  </a:lnTo>
                  <a:lnTo>
                    <a:pt x="976199" y="364329"/>
                  </a:lnTo>
                  <a:lnTo>
                    <a:pt x="957317" y="363532"/>
                  </a:lnTo>
                  <a:lnTo>
                    <a:pt x="921610" y="357842"/>
                  </a:lnTo>
                  <a:lnTo>
                    <a:pt x="891880" y="357267"/>
                  </a:lnTo>
                  <a:lnTo>
                    <a:pt x="859223" y="357191"/>
                  </a:lnTo>
                  <a:lnTo>
                    <a:pt x="824028" y="357180"/>
                  </a:lnTo>
                  <a:lnTo>
                    <a:pt x="804885" y="356386"/>
                  </a:lnTo>
                  <a:lnTo>
                    <a:pt x="776289" y="350698"/>
                  </a:lnTo>
                  <a:lnTo>
                    <a:pt x="742950" y="350075"/>
                  </a:lnTo>
                  <a:lnTo>
                    <a:pt x="708720" y="350041"/>
                  </a:lnTo>
                  <a:lnTo>
                    <a:pt x="673981" y="350036"/>
                  </a:lnTo>
                  <a:lnTo>
                    <a:pt x="639767" y="350036"/>
                  </a:lnTo>
                  <a:lnTo>
                    <a:pt x="605500" y="350036"/>
                  </a:lnTo>
                  <a:lnTo>
                    <a:pt x="571411" y="350036"/>
                  </a:lnTo>
                  <a:lnTo>
                    <a:pt x="555510" y="350830"/>
                  </a:lnTo>
                  <a:lnTo>
                    <a:pt x="521406" y="356518"/>
                  </a:lnTo>
                  <a:lnTo>
                    <a:pt x="485909" y="357141"/>
                  </a:lnTo>
                  <a:lnTo>
                    <a:pt x="451557" y="357177"/>
                  </a:lnTo>
                  <a:lnTo>
                    <a:pt x="441198" y="357972"/>
                  </a:lnTo>
                  <a:lnTo>
                    <a:pt x="411221" y="363661"/>
                  </a:lnTo>
                  <a:lnTo>
                    <a:pt x="376111" y="365059"/>
                  </a:lnTo>
                  <a:lnTo>
                    <a:pt x="341891" y="371023"/>
                  </a:lnTo>
                  <a:lnTo>
                    <a:pt x="318954" y="372202"/>
                  </a:lnTo>
                  <a:lnTo>
                    <a:pt x="290501" y="377943"/>
                  </a:lnTo>
                  <a:lnTo>
                    <a:pt x="258562" y="378585"/>
                  </a:lnTo>
                  <a:lnTo>
                    <a:pt x="227071" y="385313"/>
                  </a:lnTo>
                  <a:lnTo>
                    <a:pt x="205380" y="386490"/>
                  </a:lnTo>
                  <a:lnTo>
                    <a:pt x="191352" y="391397"/>
                  </a:lnTo>
                  <a:lnTo>
                    <a:pt x="158815" y="393675"/>
                  </a:lnTo>
                  <a:lnTo>
                    <a:pt x="138780" y="399379"/>
                  </a:lnTo>
                  <a:lnTo>
                    <a:pt x="123090" y="400779"/>
                  </a:lnTo>
                  <a:lnTo>
                    <a:pt x="103061" y="406518"/>
                  </a:lnTo>
                  <a:lnTo>
                    <a:pt x="74498" y="407963"/>
                  </a:lnTo>
                  <a:lnTo>
                    <a:pt x="64428" y="412837"/>
                  </a:lnTo>
                  <a:lnTo>
                    <a:pt x="28717" y="414330"/>
                  </a:lnTo>
                  <a:lnTo>
                    <a:pt x="15280" y="414330"/>
                  </a:lnTo>
                  <a:lnTo>
                    <a:pt x="21431" y="414330"/>
                  </a:lnTo>
                  <a:lnTo>
                    <a:pt x="21431" y="421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39"/>
            <p:cNvSpPr/>
            <p:nvPr/>
          </p:nvSpPr>
          <p:spPr>
            <a:xfrm>
              <a:off x="2117578" y="4729163"/>
              <a:ext cx="196998" cy="149717"/>
            </a:xfrm>
            <a:custGeom>
              <a:avLst/>
              <a:gdLst/>
              <a:ahLst/>
              <a:cxnLst/>
              <a:rect l="0" t="0" r="0" b="0"/>
              <a:pathLst>
                <a:path w="196998" h="149717">
                  <a:moveTo>
                    <a:pt x="4116" y="0"/>
                  </a:moveTo>
                  <a:lnTo>
                    <a:pt x="323" y="0"/>
                  </a:lnTo>
                  <a:lnTo>
                    <a:pt x="0" y="793"/>
                  </a:lnTo>
                  <a:lnTo>
                    <a:pt x="3417" y="6150"/>
                  </a:lnTo>
                  <a:lnTo>
                    <a:pt x="5922" y="6702"/>
                  </a:lnTo>
                  <a:lnTo>
                    <a:pt x="7701" y="6849"/>
                  </a:lnTo>
                  <a:lnTo>
                    <a:pt x="11795" y="9129"/>
                  </a:lnTo>
                  <a:lnTo>
                    <a:pt x="46011" y="38110"/>
                  </a:lnTo>
                  <a:lnTo>
                    <a:pt x="81169" y="64293"/>
                  </a:lnTo>
                  <a:lnTo>
                    <a:pt x="112908" y="85725"/>
                  </a:lnTo>
                  <a:lnTo>
                    <a:pt x="148284" y="109537"/>
                  </a:lnTo>
                  <a:lnTo>
                    <a:pt x="173165" y="132556"/>
                  </a:lnTo>
                  <a:lnTo>
                    <a:pt x="177939" y="134320"/>
                  </a:lnTo>
                  <a:lnTo>
                    <a:pt x="179529" y="135583"/>
                  </a:lnTo>
                  <a:lnTo>
                    <a:pt x="182561" y="140361"/>
                  </a:lnTo>
                  <a:lnTo>
                    <a:pt x="189902" y="143448"/>
                  </a:lnTo>
                  <a:lnTo>
                    <a:pt x="196674" y="149716"/>
                  </a:lnTo>
                  <a:lnTo>
                    <a:pt x="19699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40"/>
            <p:cNvSpPr/>
            <p:nvPr/>
          </p:nvSpPr>
          <p:spPr>
            <a:xfrm>
              <a:off x="2200275" y="4714875"/>
              <a:ext cx="185738" cy="207168"/>
            </a:xfrm>
            <a:custGeom>
              <a:avLst/>
              <a:gdLst/>
              <a:ahLst/>
              <a:cxnLst/>
              <a:rect l="0" t="0" r="0" b="0"/>
              <a:pathLst>
                <a:path w="185738" h="207168">
                  <a:moveTo>
                    <a:pt x="64294" y="0"/>
                  </a:moveTo>
                  <a:lnTo>
                    <a:pt x="60501" y="3792"/>
                  </a:lnTo>
                  <a:lnTo>
                    <a:pt x="60178" y="4909"/>
                  </a:lnTo>
                  <a:lnTo>
                    <a:pt x="60756" y="5654"/>
                  </a:lnTo>
                  <a:lnTo>
                    <a:pt x="63595" y="6849"/>
                  </a:lnTo>
                  <a:lnTo>
                    <a:pt x="64950" y="12789"/>
                  </a:lnTo>
                  <a:lnTo>
                    <a:pt x="83661" y="35734"/>
                  </a:lnTo>
                  <a:lnTo>
                    <a:pt x="95547" y="62331"/>
                  </a:lnTo>
                  <a:lnTo>
                    <a:pt x="112730" y="87999"/>
                  </a:lnTo>
                  <a:lnTo>
                    <a:pt x="127102" y="101637"/>
                  </a:lnTo>
                  <a:lnTo>
                    <a:pt x="149980" y="136215"/>
                  </a:lnTo>
                  <a:lnTo>
                    <a:pt x="167911" y="166250"/>
                  </a:lnTo>
                  <a:lnTo>
                    <a:pt x="173846" y="173901"/>
                  </a:lnTo>
                  <a:lnTo>
                    <a:pt x="178971" y="185387"/>
                  </a:lnTo>
                  <a:lnTo>
                    <a:pt x="183380" y="191103"/>
                  </a:lnTo>
                  <a:lnTo>
                    <a:pt x="185645" y="199630"/>
                  </a:lnTo>
                  <a:lnTo>
                    <a:pt x="185737" y="207141"/>
                  </a:lnTo>
                  <a:lnTo>
                    <a:pt x="179587" y="207167"/>
                  </a:lnTo>
                  <a:lnTo>
                    <a:pt x="179256" y="206373"/>
                  </a:lnTo>
                  <a:lnTo>
                    <a:pt x="178888" y="203375"/>
                  </a:lnTo>
                  <a:lnTo>
                    <a:pt x="177996" y="202259"/>
                  </a:lnTo>
                  <a:lnTo>
                    <a:pt x="174889" y="201017"/>
                  </a:lnTo>
                  <a:lnTo>
                    <a:pt x="166426" y="199428"/>
                  </a:lnTo>
                  <a:lnTo>
                    <a:pt x="159466" y="195173"/>
                  </a:lnTo>
                  <a:lnTo>
                    <a:pt x="150003" y="193334"/>
                  </a:lnTo>
                  <a:lnTo>
                    <a:pt x="144456" y="192288"/>
                  </a:lnTo>
                  <a:lnTo>
                    <a:pt x="129396" y="186417"/>
                  </a:lnTo>
                  <a:lnTo>
                    <a:pt x="125507" y="186039"/>
                  </a:lnTo>
                  <a:lnTo>
                    <a:pt x="121133" y="183755"/>
                  </a:lnTo>
                  <a:lnTo>
                    <a:pt x="118856" y="182034"/>
                  </a:lnTo>
                  <a:lnTo>
                    <a:pt x="112091" y="180124"/>
                  </a:lnTo>
                  <a:lnTo>
                    <a:pt x="79637" y="178620"/>
                  </a:lnTo>
                  <a:lnTo>
                    <a:pt x="45965" y="178594"/>
                  </a:lnTo>
                  <a:lnTo>
                    <a:pt x="15405" y="178594"/>
                  </a:lnTo>
                  <a:lnTo>
                    <a:pt x="7467" y="185443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67"/>
          <p:cNvGrpSpPr/>
          <p:nvPr/>
        </p:nvGrpSpPr>
        <p:grpSpPr>
          <a:xfrm>
            <a:off x="900527" y="5122069"/>
            <a:ext cx="6721855" cy="557213"/>
            <a:chOff x="900527" y="5122069"/>
            <a:chExt cx="6721855" cy="557213"/>
          </a:xfrm>
        </p:grpSpPr>
        <p:sp>
          <p:nvSpPr>
            <p:cNvPr id="82" name="SMARTInkShape-241"/>
            <p:cNvSpPr/>
            <p:nvPr/>
          </p:nvSpPr>
          <p:spPr>
            <a:xfrm>
              <a:off x="900527" y="5550694"/>
              <a:ext cx="1849818" cy="128588"/>
            </a:xfrm>
            <a:custGeom>
              <a:avLst/>
              <a:gdLst/>
              <a:ahLst/>
              <a:cxnLst/>
              <a:rect l="0" t="0" r="0" b="0"/>
              <a:pathLst>
                <a:path w="1849818" h="128588">
                  <a:moveTo>
                    <a:pt x="28161" y="121444"/>
                  </a:moveTo>
                  <a:lnTo>
                    <a:pt x="986" y="121444"/>
                  </a:lnTo>
                  <a:lnTo>
                    <a:pt x="519" y="122236"/>
                  </a:lnTo>
                  <a:lnTo>
                    <a:pt x="0" y="125235"/>
                  </a:lnTo>
                  <a:lnTo>
                    <a:pt x="656" y="126353"/>
                  </a:lnTo>
                  <a:lnTo>
                    <a:pt x="1887" y="127097"/>
                  </a:lnTo>
                  <a:lnTo>
                    <a:pt x="6885" y="128391"/>
                  </a:lnTo>
                  <a:lnTo>
                    <a:pt x="40514" y="128585"/>
                  </a:lnTo>
                  <a:lnTo>
                    <a:pt x="72473" y="128587"/>
                  </a:lnTo>
                  <a:lnTo>
                    <a:pt x="100678" y="122884"/>
                  </a:lnTo>
                  <a:lnTo>
                    <a:pt x="127611" y="117196"/>
                  </a:lnTo>
                  <a:lnTo>
                    <a:pt x="160374" y="114364"/>
                  </a:lnTo>
                  <a:lnTo>
                    <a:pt x="195217" y="109645"/>
                  </a:lnTo>
                  <a:lnTo>
                    <a:pt x="230676" y="107099"/>
                  </a:lnTo>
                  <a:lnTo>
                    <a:pt x="266318" y="102465"/>
                  </a:lnTo>
                  <a:lnTo>
                    <a:pt x="302014" y="99946"/>
                  </a:lnTo>
                  <a:lnTo>
                    <a:pt x="337726" y="95318"/>
                  </a:lnTo>
                  <a:lnTo>
                    <a:pt x="361537" y="93957"/>
                  </a:lnTo>
                  <a:lnTo>
                    <a:pt x="387465" y="91236"/>
                  </a:lnTo>
                  <a:lnTo>
                    <a:pt x="414070" y="88173"/>
                  </a:lnTo>
                  <a:lnTo>
                    <a:pt x="439124" y="86813"/>
                  </a:lnTo>
                  <a:lnTo>
                    <a:pt x="465605" y="84092"/>
                  </a:lnTo>
                  <a:lnTo>
                    <a:pt x="493249" y="81029"/>
                  </a:lnTo>
                  <a:lnTo>
                    <a:pt x="521410" y="79669"/>
                  </a:lnTo>
                  <a:lnTo>
                    <a:pt x="549801" y="76948"/>
                  </a:lnTo>
                  <a:lnTo>
                    <a:pt x="577501" y="73093"/>
                  </a:lnTo>
                  <a:lnTo>
                    <a:pt x="603041" y="68734"/>
                  </a:lnTo>
                  <a:lnTo>
                    <a:pt x="629738" y="66267"/>
                  </a:lnTo>
                  <a:lnTo>
                    <a:pt x="657478" y="64377"/>
                  </a:lnTo>
                  <a:lnTo>
                    <a:pt x="685682" y="60891"/>
                  </a:lnTo>
                  <a:lnTo>
                    <a:pt x="714092" y="58813"/>
                  </a:lnTo>
                  <a:lnTo>
                    <a:pt x="742594" y="57094"/>
                  </a:lnTo>
                  <a:lnTo>
                    <a:pt x="771136" y="53685"/>
                  </a:lnTo>
                  <a:lnTo>
                    <a:pt x="801814" y="51641"/>
                  </a:lnTo>
                  <a:lnTo>
                    <a:pt x="833175" y="49939"/>
                  </a:lnTo>
                  <a:lnTo>
                    <a:pt x="862988" y="46536"/>
                  </a:lnTo>
                  <a:lnTo>
                    <a:pt x="894231" y="44495"/>
                  </a:lnTo>
                  <a:lnTo>
                    <a:pt x="926637" y="42794"/>
                  </a:lnTo>
                  <a:lnTo>
                    <a:pt x="959560" y="39393"/>
                  </a:lnTo>
                  <a:lnTo>
                    <a:pt x="992714" y="37351"/>
                  </a:lnTo>
                  <a:lnTo>
                    <a:pt x="1026763" y="35650"/>
                  </a:lnTo>
                  <a:lnTo>
                    <a:pt x="1044733" y="34086"/>
                  </a:lnTo>
                  <a:lnTo>
                    <a:pt x="1080046" y="31023"/>
                  </a:lnTo>
                  <a:lnTo>
                    <a:pt x="1111615" y="29663"/>
                  </a:lnTo>
                  <a:lnTo>
                    <a:pt x="1145754" y="26942"/>
                  </a:lnTo>
                  <a:lnTo>
                    <a:pt x="1180506" y="23879"/>
                  </a:lnTo>
                  <a:lnTo>
                    <a:pt x="1211827" y="22519"/>
                  </a:lnTo>
                  <a:lnTo>
                    <a:pt x="1243739" y="19798"/>
                  </a:lnTo>
                  <a:lnTo>
                    <a:pt x="1276442" y="16737"/>
                  </a:lnTo>
                  <a:lnTo>
                    <a:pt x="1309498" y="15376"/>
                  </a:lnTo>
                  <a:lnTo>
                    <a:pt x="1342711" y="14771"/>
                  </a:lnTo>
                  <a:lnTo>
                    <a:pt x="1375199" y="13709"/>
                  </a:lnTo>
                  <a:lnTo>
                    <a:pt x="1405513" y="10590"/>
                  </a:lnTo>
                  <a:lnTo>
                    <a:pt x="1434861" y="8675"/>
                  </a:lnTo>
                  <a:lnTo>
                    <a:pt x="1464573" y="7824"/>
                  </a:lnTo>
                  <a:lnTo>
                    <a:pt x="1496299" y="7446"/>
                  </a:lnTo>
                  <a:lnTo>
                    <a:pt x="1524688" y="7278"/>
                  </a:lnTo>
                  <a:lnTo>
                    <a:pt x="1551327" y="7204"/>
                  </a:lnTo>
                  <a:lnTo>
                    <a:pt x="1579042" y="7170"/>
                  </a:lnTo>
                  <a:lnTo>
                    <a:pt x="1607235" y="7156"/>
                  </a:lnTo>
                  <a:lnTo>
                    <a:pt x="1634846" y="7149"/>
                  </a:lnTo>
                  <a:lnTo>
                    <a:pt x="1660347" y="7145"/>
                  </a:lnTo>
                  <a:lnTo>
                    <a:pt x="1684910" y="7144"/>
                  </a:lnTo>
                  <a:lnTo>
                    <a:pt x="1718935" y="9260"/>
                  </a:lnTo>
                  <a:lnTo>
                    <a:pt x="1749124" y="12797"/>
                  </a:lnTo>
                  <a:lnTo>
                    <a:pt x="1778178" y="13846"/>
                  </a:lnTo>
                  <a:lnTo>
                    <a:pt x="1802661" y="12038"/>
                  </a:lnTo>
                  <a:lnTo>
                    <a:pt x="1836248" y="7430"/>
                  </a:lnTo>
                  <a:lnTo>
                    <a:pt x="1841934" y="5153"/>
                  </a:lnTo>
                  <a:lnTo>
                    <a:pt x="18498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42"/>
            <p:cNvSpPr/>
            <p:nvPr/>
          </p:nvSpPr>
          <p:spPr>
            <a:xfrm>
              <a:off x="2486319" y="5122069"/>
              <a:ext cx="5136063" cy="100013"/>
            </a:xfrm>
            <a:custGeom>
              <a:avLst/>
              <a:gdLst/>
              <a:ahLst/>
              <a:cxnLst/>
              <a:rect l="0" t="0" r="0" b="0"/>
              <a:pathLst>
                <a:path w="5136063" h="100013">
                  <a:moveTo>
                    <a:pt x="6850" y="28575"/>
                  </a:moveTo>
                  <a:lnTo>
                    <a:pt x="0" y="28575"/>
                  </a:lnTo>
                  <a:lnTo>
                    <a:pt x="33379" y="28575"/>
                  </a:lnTo>
                  <a:lnTo>
                    <a:pt x="67907" y="28575"/>
                  </a:lnTo>
                  <a:lnTo>
                    <a:pt x="102296" y="28575"/>
                  </a:lnTo>
                  <a:lnTo>
                    <a:pt x="135777" y="28575"/>
                  </a:lnTo>
                  <a:lnTo>
                    <a:pt x="171200" y="28575"/>
                  </a:lnTo>
                  <a:lnTo>
                    <a:pt x="203532" y="28575"/>
                  </a:lnTo>
                  <a:lnTo>
                    <a:pt x="231108" y="32366"/>
                  </a:lnTo>
                  <a:lnTo>
                    <a:pt x="259387" y="34725"/>
                  </a:lnTo>
                  <a:lnTo>
                    <a:pt x="287874" y="35424"/>
                  </a:lnTo>
                  <a:lnTo>
                    <a:pt x="316423" y="39424"/>
                  </a:lnTo>
                  <a:lnTo>
                    <a:pt x="348783" y="41843"/>
                  </a:lnTo>
                  <a:lnTo>
                    <a:pt x="379714" y="46352"/>
                  </a:lnTo>
                  <a:lnTo>
                    <a:pt x="412779" y="48923"/>
                  </a:lnTo>
                  <a:lnTo>
                    <a:pt x="447712" y="53477"/>
                  </a:lnTo>
                  <a:lnTo>
                    <a:pt x="483198" y="56061"/>
                  </a:lnTo>
                  <a:lnTo>
                    <a:pt x="518847" y="60619"/>
                  </a:lnTo>
                  <a:lnTo>
                    <a:pt x="554546" y="63205"/>
                  </a:lnTo>
                  <a:lnTo>
                    <a:pt x="580470" y="65926"/>
                  </a:lnTo>
                  <a:lnTo>
                    <a:pt x="607074" y="68987"/>
                  </a:lnTo>
                  <a:lnTo>
                    <a:pt x="632126" y="70349"/>
                  </a:lnTo>
                  <a:lnTo>
                    <a:pt x="656490" y="73070"/>
                  </a:lnTo>
                  <a:lnTo>
                    <a:pt x="680548" y="76925"/>
                  </a:lnTo>
                  <a:lnTo>
                    <a:pt x="704469" y="81284"/>
                  </a:lnTo>
                  <a:lnTo>
                    <a:pt x="728330" y="83751"/>
                  </a:lnTo>
                  <a:lnTo>
                    <a:pt x="752164" y="84847"/>
                  </a:lnTo>
                  <a:lnTo>
                    <a:pt x="775986" y="85334"/>
                  </a:lnTo>
                  <a:lnTo>
                    <a:pt x="799803" y="87668"/>
                  </a:lnTo>
                  <a:lnTo>
                    <a:pt x="823617" y="90557"/>
                  </a:lnTo>
                  <a:lnTo>
                    <a:pt x="847431" y="91841"/>
                  </a:lnTo>
                  <a:lnTo>
                    <a:pt x="871243" y="92412"/>
                  </a:lnTo>
                  <a:lnTo>
                    <a:pt x="895056" y="92665"/>
                  </a:lnTo>
                  <a:lnTo>
                    <a:pt x="930775" y="93602"/>
                  </a:lnTo>
                  <a:lnTo>
                    <a:pt x="966494" y="97760"/>
                  </a:lnTo>
                  <a:lnTo>
                    <a:pt x="1002212" y="99344"/>
                  </a:lnTo>
                  <a:lnTo>
                    <a:pt x="1037137" y="99814"/>
                  </a:lnTo>
                  <a:lnTo>
                    <a:pt x="1068740" y="99953"/>
                  </a:lnTo>
                  <a:lnTo>
                    <a:pt x="1102887" y="99995"/>
                  </a:lnTo>
                  <a:lnTo>
                    <a:pt x="1138140" y="100007"/>
                  </a:lnTo>
                  <a:lnTo>
                    <a:pt x="1172927" y="100011"/>
                  </a:lnTo>
                  <a:lnTo>
                    <a:pt x="1204489" y="100012"/>
                  </a:lnTo>
                  <a:lnTo>
                    <a:pt x="1238623" y="100012"/>
                  </a:lnTo>
                  <a:lnTo>
                    <a:pt x="1273872" y="100012"/>
                  </a:lnTo>
                  <a:lnTo>
                    <a:pt x="1308658" y="100012"/>
                  </a:lnTo>
                  <a:lnTo>
                    <a:pt x="1340220" y="100012"/>
                  </a:lnTo>
                  <a:lnTo>
                    <a:pt x="1374354" y="100012"/>
                  </a:lnTo>
                  <a:lnTo>
                    <a:pt x="1409604" y="99220"/>
                  </a:lnTo>
                  <a:lnTo>
                    <a:pt x="1444390" y="95102"/>
                  </a:lnTo>
                  <a:lnTo>
                    <a:pt x="1475952" y="93530"/>
                  </a:lnTo>
                  <a:lnTo>
                    <a:pt x="1510086" y="93064"/>
                  </a:lnTo>
                  <a:lnTo>
                    <a:pt x="1544541" y="92926"/>
                  </a:lnTo>
                  <a:lnTo>
                    <a:pt x="1576005" y="92092"/>
                  </a:lnTo>
                  <a:lnTo>
                    <a:pt x="1610110" y="87965"/>
                  </a:lnTo>
                  <a:lnTo>
                    <a:pt x="1644557" y="86387"/>
                  </a:lnTo>
                  <a:lnTo>
                    <a:pt x="1676018" y="85920"/>
                  </a:lnTo>
                  <a:lnTo>
                    <a:pt x="1710123" y="84989"/>
                  </a:lnTo>
                  <a:lnTo>
                    <a:pt x="1744570" y="80832"/>
                  </a:lnTo>
                  <a:lnTo>
                    <a:pt x="1776031" y="78454"/>
                  </a:lnTo>
                  <a:lnTo>
                    <a:pt x="1809342" y="73868"/>
                  </a:lnTo>
                  <a:lnTo>
                    <a:pt x="1840467" y="72158"/>
                  </a:lnTo>
                  <a:lnTo>
                    <a:pt x="1874472" y="71651"/>
                  </a:lnTo>
                  <a:lnTo>
                    <a:pt x="1908889" y="70707"/>
                  </a:lnTo>
                  <a:lnTo>
                    <a:pt x="1940341" y="66546"/>
                  </a:lnTo>
                  <a:lnTo>
                    <a:pt x="1974443" y="64961"/>
                  </a:lnTo>
                  <a:lnTo>
                    <a:pt x="2008889" y="63697"/>
                  </a:lnTo>
                  <a:lnTo>
                    <a:pt x="2040350" y="58649"/>
                  </a:lnTo>
                  <a:lnTo>
                    <a:pt x="2074455" y="52126"/>
                  </a:lnTo>
                  <a:lnTo>
                    <a:pt x="2109695" y="45960"/>
                  </a:lnTo>
                  <a:lnTo>
                    <a:pt x="2145272" y="42985"/>
                  </a:lnTo>
                  <a:lnTo>
                    <a:pt x="2180948" y="38224"/>
                  </a:lnTo>
                  <a:lnTo>
                    <a:pt x="2216656" y="36461"/>
                  </a:lnTo>
                  <a:lnTo>
                    <a:pt x="2251576" y="35937"/>
                  </a:lnTo>
                  <a:lnTo>
                    <a:pt x="2283178" y="34990"/>
                  </a:lnTo>
                  <a:lnTo>
                    <a:pt x="2317324" y="30828"/>
                  </a:lnTo>
                  <a:lnTo>
                    <a:pt x="2352577" y="29243"/>
                  </a:lnTo>
                  <a:lnTo>
                    <a:pt x="2388157" y="28772"/>
                  </a:lnTo>
                  <a:lnTo>
                    <a:pt x="2423042" y="28632"/>
                  </a:lnTo>
                  <a:lnTo>
                    <a:pt x="2454632" y="27798"/>
                  </a:lnTo>
                  <a:lnTo>
                    <a:pt x="2488776" y="23671"/>
                  </a:lnTo>
                  <a:lnTo>
                    <a:pt x="2524027" y="22095"/>
                  </a:lnTo>
                  <a:lnTo>
                    <a:pt x="2558814" y="21627"/>
                  </a:lnTo>
                  <a:lnTo>
                    <a:pt x="2590376" y="20695"/>
                  </a:lnTo>
                  <a:lnTo>
                    <a:pt x="2624510" y="16538"/>
                  </a:lnTo>
                  <a:lnTo>
                    <a:pt x="2659760" y="14954"/>
                  </a:lnTo>
                  <a:lnTo>
                    <a:pt x="2695340" y="14485"/>
                  </a:lnTo>
                  <a:lnTo>
                    <a:pt x="2730223" y="14345"/>
                  </a:lnTo>
                  <a:lnTo>
                    <a:pt x="2761813" y="14305"/>
                  </a:lnTo>
                  <a:lnTo>
                    <a:pt x="2795957" y="13498"/>
                  </a:lnTo>
                  <a:lnTo>
                    <a:pt x="2831209" y="9379"/>
                  </a:lnTo>
                  <a:lnTo>
                    <a:pt x="2865995" y="7805"/>
                  </a:lnTo>
                  <a:lnTo>
                    <a:pt x="2897557" y="7339"/>
                  </a:lnTo>
                  <a:lnTo>
                    <a:pt x="2931691" y="7201"/>
                  </a:lnTo>
                  <a:lnTo>
                    <a:pt x="2966941" y="6367"/>
                  </a:lnTo>
                  <a:lnTo>
                    <a:pt x="3002521" y="2240"/>
                  </a:lnTo>
                  <a:lnTo>
                    <a:pt x="3038198" y="662"/>
                  </a:lnTo>
                  <a:lnTo>
                    <a:pt x="3073111" y="195"/>
                  </a:lnTo>
                  <a:lnTo>
                    <a:pt x="3105504" y="57"/>
                  </a:lnTo>
                  <a:lnTo>
                    <a:pt x="3131073" y="26"/>
                  </a:lnTo>
                  <a:lnTo>
                    <a:pt x="3156196" y="11"/>
                  </a:lnTo>
                  <a:lnTo>
                    <a:pt x="3180590" y="5"/>
                  </a:lnTo>
                  <a:lnTo>
                    <a:pt x="3204662" y="1"/>
                  </a:lnTo>
                  <a:lnTo>
                    <a:pt x="3228588" y="0"/>
                  </a:lnTo>
                  <a:lnTo>
                    <a:pt x="3252453" y="0"/>
                  </a:lnTo>
                  <a:lnTo>
                    <a:pt x="3287406" y="0"/>
                  </a:lnTo>
                  <a:lnTo>
                    <a:pt x="3319018" y="0"/>
                  </a:lnTo>
                  <a:lnTo>
                    <a:pt x="3353166" y="0"/>
                  </a:lnTo>
                  <a:lnTo>
                    <a:pt x="3388420" y="0"/>
                  </a:lnTo>
                  <a:lnTo>
                    <a:pt x="3412124" y="0"/>
                  </a:lnTo>
                  <a:lnTo>
                    <a:pt x="3438006" y="2116"/>
                  </a:lnTo>
                  <a:lnTo>
                    <a:pt x="3464589" y="4909"/>
                  </a:lnTo>
                  <a:lnTo>
                    <a:pt x="3489633" y="6150"/>
                  </a:lnTo>
                  <a:lnTo>
                    <a:pt x="3513993" y="6702"/>
                  </a:lnTo>
                  <a:lnTo>
                    <a:pt x="3538048" y="6947"/>
                  </a:lnTo>
                  <a:lnTo>
                    <a:pt x="3561969" y="7056"/>
                  </a:lnTo>
                  <a:lnTo>
                    <a:pt x="3585830" y="7105"/>
                  </a:lnTo>
                  <a:lnTo>
                    <a:pt x="3609664" y="7920"/>
                  </a:lnTo>
                  <a:lnTo>
                    <a:pt x="3633485" y="10928"/>
                  </a:lnTo>
                  <a:lnTo>
                    <a:pt x="3657303" y="12794"/>
                  </a:lnTo>
                  <a:lnTo>
                    <a:pt x="3681117" y="14417"/>
                  </a:lnTo>
                  <a:lnTo>
                    <a:pt x="3704930" y="17784"/>
                  </a:lnTo>
                  <a:lnTo>
                    <a:pt x="3728744" y="19811"/>
                  </a:lnTo>
                  <a:lnTo>
                    <a:pt x="3764462" y="23068"/>
                  </a:lnTo>
                  <a:lnTo>
                    <a:pt x="3800181" y="26943"/>
                  </a:lnTo>
                  <a:lnTo>
                    <a:pt x="3835900" y="30208"/>
                  </a:lnTo>
                  <a:lnTo>
                    <a:pt x="3871619" y="34086"/>
                  </a:lnTo>
                  <a:lnTo>
                    <a:pt x="3907337" y="37351"/>
                  </a:lnTo>
                  <a:lnTo>
                    <a:pt x="3943056" y="41229"/>
                  </a:lnTo>
                  <a:lnTo>
                    <a:pt x="3978775" y="44495"/>
                  </a:lnTo>
                  <a:lnTo>
                    <a:pt x="4014494" y="48373"/>
                  </a:lnTo>
                  <a:lnTo>
                    <a:pt x="4050212" y="49522"/>
                  </a:lnTo>
                  <a:lnTo>
                    <a:pt x="4085931" y="51979"/>
                  </a:lnTo>
                  <a:lnTo>
                    <a:pt x="4121650" y="55617"/>
                  </a:lnTo>
                  <a:lnTo>
                    <a:pt x="4155252" y="56696"/>
                  </a:lnTo>
                  <a:lnTo>
                    <a:pt x="4187433" y="59131"/>
                  </a:lnTo>
                  <a:lnTo>
                    <a:pt x="4219986" y="62764"/>
                  </a:lnTo>
                  <a:lnTo>
                    <a:pt x="4251857" y="63840"/>
                  </a:lnTo>
                  <a:lnTo>
                    <a:pt x="4284320" y="64159"/>
                  </a:lnTo>
                  <a:lnTo>
                    <a:pt x="4316163" y="64253"/>
                  </a:lnTo>
                  <a:lnTo>
                    <a:pt x="4348617" y="64281"/>
                  </a:lnTo>
                  <a:lnTo>
                    <a:pt x="4378340" y="62173"/>
                  </a:lnTo>
                  <a:lnTo>
                    <a:pt x="4409372" y="58638"/>
                  </a:lnTo>
                  <a:lnTo>
                    <a:pt x="4441587" y="57591"/>
                  </a:lnTo>
                  <a:lnTo>
                    <a:pt x="4471240" y="55163"/>
                  </a:lnTo>
                  <a:lnTo>
                    <a:pt x="4502251" y="51533"/>
                  </a:lnTo>
                  <a:lnTo>
                    <a:pt x="4534458" y="48342"/>
                  </a:lnTo>
                  <a:lnTo>
                    <a:pt x="4564110" y="44486"/>
                  </a:lnTo>
                  <a:lnTo>
                    <a:pt x="4593003" y="41227"/>
                  </a:lnTo>
                  <a:lnTo>
                    <a:pt x="4621672" y="37351"/>
                  </a:lnTo>
                  <a:lnTo>
                    <a:pt x="4652392" y="34086"/>
                  </a:lnTo>
                  <a:lnTo>
                    <a:pt x="4684513" y="30207"/>
                  </a:lnTo>
                  <a:lnTo>
                    <a:pt x="4714138" y="26942"/>
                  </a:lnTo>
                  <a:lnTo>
                    <a:pt x="4743025" y="23063"/>
                  </a:lnTo>
                  <a:lnTo>
                    <a:pt x="4771692" y="21914"/>
                  </a:lnTo>
                  <a:lnTo>
                    <a:pt x="4802411" y="21574"/>
                  </a:lnTo>
                  <a:lnTo>
                    <a:pt x="4834532" y="21473"/>
                  </a:lnTo>
                  <a:lnTo>
                    <a:pt x="4866274" y="21442"/>
                  </a:lnTo>
                  <a:lnTo>
                    <a:pt x="4898697" y="23551"/>
                  </a:lnTo>
                  <a:lnTo>
                    <a:pt x="4928413" y="27086"/>
                  </a:lnTo>
                  <a:lnTo>
                    <a:pt x="4957325" y="30251"/>
                  </a:lnTo>
                  <a:lnTo>
                    <a:pt x="4986001" y="34098"/>
                  </a:lnTo>
                  <a:lnTo>
                    <a:pt x="5020343" y="35398"/>
                  </a:lnTo>
                  <a:lnTo>
                    <a:pt x="5050057" y="40565"/>
                  </a:lnTo>
                  <a:lnTo>
                    <a:pt x="5082227" y="42560"/>
                  </a:lnTo>
                  <a:lnTo>
                    <a:pt x="5116133" y="42050"/>
                  </a:lnTo>
                  <a:lnTo>
                    <a:pt x="5136062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3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dirty="0"/>
              <a:t>The creamy mashed potatoes, flanked by a bowl filled with giblet gravy, followed. Next came Gramps’ favorite, the veggie tray—a platter covered with vegetables: carrots, radishes (crisp and rosy), sweet, juicy cherry tomatoes, and celery spread with pimento cheese. Then came a basket of yeasty, steaming rolls, fresh from the oven.  Finally, there were the three pies on the sideboard—a pumpkin (smelling of ginger and nutmeg), a mince (steaming with sweet odor of cloves and cinnamon), and an apple (made with Gramps’ own McIntosh).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The table was set for an old-fashioned Thanksgiving—the traditional “turkey and all the trimmings.”  In the center was the bird—a huge tom—weighing at least twenty-five pounds—golden, juicy, and crispy skinned. To the left was a bowl of dressing, steaming and smelling of sage and celery. Next was a platter of candied yams (which Grandma insisted were sweet potatoes), covered with Mom’s famous honey glaze. The creamy mashed potatoes, flanked by a bowl filled with giblet gravy, followed. Next came Gramps’ favorite, the veggie tray—a platter covered with vegetables: carrots, radishes (crisp and rosy), sweet, juicy cherry tomatoes, and celery spread with pimento cheese. Then came a basket of yeasty, steaming rolls, fresh from the oven.  Finally, there were the three pies on the sideboard—a pumpkin (smelling of ginger and nutmeg), a mince (steaming with sweet odor of cloves and cinnamon), and an apple (made with Gramps’ own McIntosh).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1. set-off (appositive)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set-off (appositive)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table was set for an old-fashioned Thanksgiving—the traditional “turkey and all the trimmings.”</a:t>
            </a:r>
          </a:p>
        </p:txBody>
      </p:sp>
      <p:sp>
        <p:nvSpPr>
          <p:cNvPr id="4" name="SMARTInkShape-1"/>
          <p:cNvSpPr/>
          <p:nvPr/>
        </p:nvSpPr>
        <p:spPr>
          <a:xfrm>
            <a:off x="1000125" y="3586163"/>
            <a:ext cx="3921920" cy="35719"/>
          </a:xfrm>
          <a:custGeom>
            <a:avLst/>
            <a:gdLst/>
            <a:ahLst/>
            <a:cxnLst/>
            <a:rect l="0" t="0" r="0" b="0"/>
            <a:pathLst>
              <a:path w="3921920" h="35719">
                <a:moveTo>
                  <a:pt x="0" y="21431"/>
                </a:moveTo>
                <a:lnTo>
                  <a:pt x="0" y="25223"/>
                </a:lnTo>
                <a:lnTo>
                  <a:pt x="794" y="26340"/>
                </a:lnTo>
                <a:lnTo>
                  <a:pt x="2117" y="27084"/>
                </a:lnTo>
                <a:lnTo>
                  <a:pt x="9888" y="28133"/>
                </a:lnTo>
                <a:lnTo>
                  <a:pt x="44945" y="28571"/>
                </a:lnTo>
                <a:lnTo>
                  <a:pt x="76322" y="28574"/>
                </a:lnTo>
                <a:lnTo>
                  <a:pt x="110338" y="28575"/>
                </a:lnTo>
                <a:lnTo>
                  <a:pt x="143294" y="28575"/>
                </a:lnTo>
                <a:lnTo>
                  <a:pt x="178649" y="28575"/>
                </a:lnTo>
                <a:lnTo>
                  <a:pt x="207180" y="28575"/>
                </a:lnTo>
                <a:lnTo>
                  <a:pt x="240655" y="29368"/>
                </a:lnTo>
                <a:lnTo>
                  <a:pt x="273138" y="34228"/>
                </a:lnTo>
                <a:lnTo>
                  <a:pt x="306101" y="35424"/>
                </a:lnTo>
                <a:lnTo>
                  <a:pt x="341246" y="35660"/>
                </a:lnTo>
                <a:lnTo>
                  <a:pt x="369309" y="35701"/>
                </a:lnTo>
                <a:lnTo>
                  <a:pt x="396939" y="35713"/>
                </a:lnTo>
                <a:lnTo>
                  <a:pt x="432244" y="35717"/>
                </a:lnTo>
                <a:lnTo>
                  <a:pt x="463299" y="35718"/>
                </a:lnTo>
                <a:lnTo>
                  <a:pt x="492609" y="35718"/>
                </a:lnTo>
                <a:lnTo>
                  <a:pt x="521402" y="35718"/>
                </a:lnTo>
                <a:lnTo>
                  <a:pt x="550042" y="33602"/>
                </a:lnTo>
                <a:lnTo>
                  <a:pt x="580752" y="30064"/>
                </a:lnTo>
                <a:lnTo>
                  <a:pt x="612870" y="29016"/>
                </a:lnTo>
                <a:lnTo>
                  <a:pt x="642495" y="28705"/>
                </a:lnTo>
                <a:lnTo>
                  <a:pt x="671381" y="28613"/>
                </a:lnTo>
                <a:lnTo>
                  <a:pt x="702165" y="28586"/>
                </a:lnTo>
                <a:lnTo>
                  <a:pt x="734305" y="26461"/>
                </a:lnTo>
                <a:lnTo>
                  <a:pt x="763937" y="22921"/>
                </a:lnTo>
                <a:lnTo>
                  <a:pt x="794941" y="21872"/>
                </a:lnTo>
                <a:lnTo>
                  <a:pt x="827146" y="21561"/>
                </a:lnTo>
                <a:lnTo>
                  <a:pt x="858914" y="21470"/>
                </a:lnTo>
                <a:lnTo>
                  <a:pt x="891345" y="21442"/>
                </a:lnTo>
                <a:lnTo>
                  <a:pt x="923179" y="21434"/>
                </a:lnTo>
                <a:lnTo>
                  <a:pt x="957747" y="19315"/>
                </a:lnTo>
                <a:lnTo>
                  <a:pt x="991008" y="15777"/>
                </a:lnTo>
                <a:lnTo>
                  <a:pt x="1023088" y="14728"/>
                </a:lnTo>
                <a:lnTo>
                  <a:pt x="1055612" y="14418"/>
                </a:lnTo>
                <a:lnTo>
                  <a:pt x="1085357" y="16442"/>
                </a:lnTo>
                <a:lnTo>
                  <a:pt x="1116396" y="19953"/>
                </a:lnTo>
                <a:lnTo>
                  <a:pt x="1148611" y="20993"/>
                </a:lnTo>
                <a:lnTo>
                  <a:pt x="1180381" y="21301"/>
                </a:lnTo>
                <a:lnTo>
                  <a:pt x="1214930" y="21392"/>
                </a:lnTo>
                <a:lnTo>
                  <a:pt x="1248185" y="21419"/>
                </a:lnTo>
                <a:lnTo>
                  <a:pt x="1280264" y="21427"/>
                </a:lnTo>
                <a:lnTo>
                  <a:pt x="1314904" y="21430"/>
                </a:lnTo>
                <a:lnTo>
                  <a:pt x="1348187" y="21430"/>
                </a:lnTo>
                <a:lnTo>
                  <a:pt x="1380273" y="21431"/>
                </a:lnTo>
                <a:lnTo>
                  <a:pt x="1414915" y="21431"/>
                </a:lnTo>
                <a:lnTo>
                  <a:pt x="1450315" y="19314"/>
                </a:lnTo>
                <a:lnTo>
                  <a:pt x="1485940" y="15777"/>
                </a:lnTo>
                <a:lnTo>
                  <a:pt x="1521630" y="14728"/>
                </a:lnTo>
                <a:lnTo>
                  <a:pt x="1557341" y="14418"/>
                </a:lnTo>
                <a:lnTo>
                  <a:pt x="1593057" y="14326"/>
                </a:lnTo>
                <a:lnTo>
                  <a:pt x="1628775" y="12182"/>
                </a:lnTo>
                <a:lnTo>
                  <a:pt x="1664494" y="8636"/>
                </a:lnTo>
                <a:lnTo>
                  <a:pt x="1700213" y="7585"/>
                </a:lnTo>
                <a:lnTo>
                  <a:pt x="1724819" y="7339"/>
                </a:lnTo>
                <a:lnTo>
                  <a:pt x="1751630" y="7230"/>
                </a:lnTo>
                <a:lnTo>
                  <a:pt x="1777304" y="7182"/>
                </a:lnTo>
                <a:lnTo>
                  <a:pt x="1801944" y="6367"/>
                </a:lnTo>
                <a:lnTo>
                  <a:pt x="1826124" y="3359"/>
                </a:lnTo>
                <a:lnTo>
                  <a:pt x="1850100" y="1492"/>
                </a:lnTo>
                <a:lnTo>
                  <a:pt x="1873986" y="663"/>
                </a:lnTo>
                <a:lnTo>
                  <a:pt x="1897830" y="294"/>
                </a:lnTo>
                <a:lnTo>
                  <a:pt x="1921657" y="130"/>
                </a:lnTo>
                <a:lnTo>
                  <a:pt x="1945476" y="58"/>
                </a:lnTo>
                <a:lnTo>
                  <a:pt x="1969291" y="25"/>
                </a:lnTo>
                <a:lnTo>
                  <a:pt x="1993105" y="11"/>
                </a:lnTo>
                <a:lnTo>
                  <a:pt x="2016918" y="5"/>
                </a:lnTo>
                <a:lnTo>
                  <a:pt x="2040731" y="1"/>
                </a:lnTo>
                <a:lnTo>
                  <a:pt x="2076450" y="0"/>
                </a:lnTo>
                <a:lnTo>
                  <a:pt x="2112169" y="0"/>
                </a:lnTo>
                <a:lnTo>
                  <a:pt x="2144095" y="0"/>
                </a:lnTo>
                <a:lnTo>
                  <a:pt x="2177455" y="0"/>
                </a:lnTo>
                <a:lnTo>
                  <a:pt x="2212475" y="0"/>
                </a:lnTo>
                <a:lnTo>
                  <a:pt x="2244195" y="0"/>
                </a:lnTo>
                <a:lnTo>
                  <a:pt x="2273702" y="0"/>
                </a:lnTo>
                <a:lnTo>
                  <a:pt x="2306345" y="0"/>
                </a:lnTo>
                <a:lnTo>
                  <a:pt x="2341152" y="0"/>
                </a:lnTo>
                <a:lnTo>
                  <a:pt x="2376601" y="0"/>
                </a:lnTo>
                <a:lnTo>
                  <a:pt x="2412240" y="0"/>
                </a:lnTo>
                <a:lnTo>
                  <a:pt x="2444142" y="0"/>
                </a:lnTo>
                <a:lnTo>
                  <a:pt x="2477496" y="0"/>
                </a:lnTo>
                <a:lnTo>
                  <a:pt x="2512514" y="0"/>
                </a:lnTo>
                <a:lnTo>
                  <a:pt x="2548025" y="0"/>
                </a:lnTo>
                <a:lnTo>
                  <a:pt x="2583682" y="0"/>
                </a:lnTo>
                <a:lnTo>
                  <a:pt x="2619382" y="0"/>
                </a:lnTo>
                <a:lnTo>
                  <a:pt x="2655096" y="0"/>
                </a:lnTo>
                <a:lnTo>
                  <a:pt x="2690813" y="0"/>
                </a:lnTo>
                <a:lnTo>
                  <a:pt x="2726531" y="0"/>
                </a:lnTo>
                <a:lnTo>
                  <a:pt x="2752460" y="0"/>
                </a:lnTo>
                <a:lnTo>
                  <a:pt x="2779066" y="793"/>
                </a:lnTo>
                <a:lnTo>
                  <a:pt x="2804119" y="3792"/>
                </a:lnTo>
                <a:lnTo>
                  <a:pt x="2828484" y="5653"/>
                </a:lnTo>
                <a:lnTo>
                  <a:pt x="2852541" y="6481"/>
                </a:lnTo>
                <a:lnTo>
                  <a:pt x="2876462" y="6849"/>
                </a:lnTo>
                <a:lnTo>
                  <a:pt x="2900323" y="7013"/>
                </a:lnTo>
                <a:lnTo>
                  <a:pt x="2924158" y="7085"/>
                </a:lnTo>
                <a:lnTo>
                  <a:pt x="2947980" y="7117"/>
                </a:lnTo>
                <a:lnTo>
                  <a:pt x="2973913" y="7131"/>
                </a:lnTo>
                <a:lnTo>
                  <a:pt x="3000520" y="7932"/>
                </a:lnTo>
                <a:lnTo>
                  <a:pt x="3025575" y="10933"/>
                </a:lnTo>
                <a:lnTo>
                  <a:pt x="3049939" y="12796"/>
                </a:lnTo>
                <a:lnTo>
                  <a:pt x="3073997" y="13625"/>
                </a:lnTo>
                <a:lnTo>
                  <a:pt x="3097919" y="13992"/>
                </a:lnTo>
                <a:lnTo>
                  <a:pt x="3121780" y="14156"/>
                </a:lnTo>
                <a:lnTo>
                  <a:pt x="3145614" y="14228"/>
                </a:lnTo>
                <a:lnTo>
                  <a:pt x="3169436" y="14261"/>
                </a:lnTo>
                <a:lnTo>
                  <a:pt x="3193253" y="16392"/>
                </a:lnTo>
                <a:lnTo>
                  <a:pt x="3226857" y="19938"/>
                </a:lnTo>
                <a:lnTo>
                  <a:pt x="3259039" y="20989"/>
                </a:lnTo>
                <a:lnTo>
                  <a:pt x="3293710" y="21300"/>
                </a:lnTo>
                <a:lnTo>
                  <a:pt x="3329118" y="21392"/>
                </a:lnTo>
                <a:lnTo>
                  <a:pt x="3362628" y="21419"/>
                </a:lnTo>
                <a:lnTo>
                  <a:pt x="3394782" y="21427"/>
                </a:lnTo>
                <a:lnTo>
                  <a:pt x="3429445" y="21430"/>
                </a:lnTo>
                <a:lnTo>
                  <a:pt x="3462734" y="21430"/>
                </a:lnTo>
                <a:lnTo>
                  <a:pt x="3494822" y="23547"/>
                </a:lnTo>
                <a:lnTo>
                  <a:pt x="3527349" y="24968"/>
                </a:lnTo>
                <a:lnTo>
                  <a:pt x="3559211" y="22479"/>
                </a:lnTo>
                <a:lnTo>
                  <a:pt x="3589554" y="21741"/>
                </a:lnTo>
                <a:lnTo>
                  <a:pt x="3624932" y="17700"/>
                </a:lnTo>
                <a:lnTo>
                  <a:pt x="3653036" y="15298"/>
                </a:lnTo>
                <a:lnTo>
                  <a:pt x="3681471" y="14587"/>
                </a:lnTo>
                <a:lnTo>
                  <a:pt x="3714614" y="14346"/>
                </a:lnTo>
                <a:lnTo>
                  <a:pt x="3748796" y="14299"/>
                </a:lnTo>
                <a:lnTo>
                  <a:pt x="3771404" y="16407"/>
                </a:lnTo>
                <a:lnTo>
                  <a:pt x="3804169" y="20438"/>
                </a:lnTo>
                <a:lnTo>
                  <a:pt x="3835113" y="21300"/>
                </a:lnTo>
                <a:lnTo>
                  <a:pt x="3859864" y="22207"/>
                </a:lnTo>
                <a:lnTo>
                  <a:pt x="3894308" y="28280"/>
                </a:lnTo>
                <a:lnTo>
                  <a:pt x="3902449" y="28487"/>
                </a:lnTo>
                <a:lnTo>
                  <a:pt x="3907445" y="30652"/>
                </a:lnTo>
                <a:lnTo>
                  <a:pt x="3912310" y="33467"/>
                </a:lnTo>
                <a:lnTo>
                  <a:pt x="3921919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"/>
          <p:cNvSpPr/>
          <p:nvPr/>
        </p:nvSpPr>
        <p:spPr>
          <a:xfrm>
            <a:off x="3921919" y="3059039"/>
            <a:ext cx="4014788" cy="212800"/>
          </a:xfrm>
          <a:custGeom>
            <a:avLst/>
            <a:gdLst/>
            <a:ahLst/>
            <a:cxnLst/>
            <a:rect l="0" t="0" r="0" b="0"/>
            <a:pathLst>
              <a:path w="4014788" h="212800">
                <a:moveTo>
                  <a:pt x="0" y="41349"/>
                </a:moveTo>
                <a:lnTo>
                  <a:pt x="3792" y="41349"/>
                </a:lnTo>
                <a:lnTo>
                  <a:pt x="4909" y="40555"/>
                </a:lnTo>
                <a:lnTo>
                  <a:pt x="5653" y="39232"/>
                </a:lnTo>
                <a:lnTo>
                  <a:pt x="6150" y="37556"/>
                </a:lnTo>
                <a:lnTo>
                  <a:pt x="8069" y="36439"/>
                </a:lnTo>
                <a:lnTo>
                  <a:pt x="23150" y="34499"/>
                </a:lnTo>
                <a:lnTo>
                  <a:pt x="47718" y="33428"/>
                </a:lnTo>
                <a:lnTo>
                  <a:pt x="69382" y="28056"/>
                </a:lnTo>
                <a:lnTo>
                  <a:pt x="105077" y="27087"/>
                </a:lnTo>
                <a:lnTo>
                  <a:pt x="139527" y="27063"/>
                </a:lnTo>
                <a:lnTo>
                  <a:pt x="159353" y="26267"/>
                </a:lnTo>
                <a:lnTo>
                  <a:pt x="188896" y="20579"/>
                </a:lnTo>
                <a:lnTo>
                  <a:pt x="223967" y="19975"/>
                </a:lnTo>
                <a:lnTo>
                  <a:pt x="259630" y="19922"/>
                </a:lnTo>
                <a:lnTo>
                  <a:pt x="293217" y="19917"/>
                </a:lnTo>
                <a:lnTo>
                  <a:pt x="328655" y="19917"/>
                </a:lnTo>
                <a:lnTo>
                  <a:pt x="364336" y="19917"/>
                </a:lnTo>
                <a:lnTo>
                  <a:pt x="400050" y="19917"/>
                </a:lnTo>
                <a:lnTo>
                  <a:pt x="435769" y="14263"/>
                </a:lnTo>
                <a:lnTo>
                  <a:pt x="471487" y="12970"/>
                </a:lnTo>
                <a:lnTo>
                  <a:pt x="507206" y="12799"/>
                </a:lnTo>
                <a:lnTo>
                  <a:pt x="542925" y="12777"/>
                </a:lnTo>
                <a:lnTo>
                  <a:pt x="575292" y="12774"/>
                </a:lnTo>
                <a:lnTo>
                  <a:pt x="606556" y="12774"/>
                </a:lnTo>
                <a:lnTo>
                  <a:pt x="637779" y="10657"/>
                </a:lnTo>
                <a:lnTo>
                  <a:pt x="670493" y="6623"/>
                </a:lnTo>
                <a:lnTo>
                  <a:pt x="699886" y="916"/>
                </a:lnTo>
                <a:lnTo>
                  <a:pt x="722253" y="0"/>
                </a:lnTo>
                <a:lnTo>
                  <a:pt x="755736" y="4283"/>
                </a:lnTo>
                <a:lnTo>
                  <a:pt x="789308" y="5364"/>
                </a:lnTo>
                <a:lnTo>
                  <a:pt x="821604" y="10486"/>
                </a:lnTo>
                <a:lnTo>
                  <a:pt x="855618" y="12322"/>
                </a:lnTo>
                <a:lnTo>
                  <a:pt x="889295" y="12684"/>
                </a:lnTo>
                <a:lnTo>
                  <a:pt x="921612" y="12756"/>
                </a:lnTo>
                <a:lnTo>
                  <a:pt x="948463" y="12768"/>
                </a:lnTo>
                <a:lnTo>
                  <a:pt x="983864" y="12773"/>
                </a:lnTo>
                <a:lnTo>
                  <a:pt x="1017815" y="12773"/>
                </a:lnTo>
                <a:lnTo>
                  <a:pt x="1050186" y="17683"/>
                </a:lnTo>
                <a:lnTo>
                  <a:pt x="1077047" y="19255"/>
                </a:lnTo>
                <a:lnTo>
                  <a:pt x="1112451" y="19786"/>
                </a:lnTo>
                <a:lnTo>
                  <a:pt x="1146402" y="19891"/>
                </a:lnTo>
                <a:lnTo>
                  <a:pt x="1174259" y="19909"/>
                </a:lnTo>
                <a:lnTo>
                  <a:pt x="1202621" y="19915"/>
                </a:lnTo>
                <a:lnTo>
                  <a:pt x="1235739" y="19917"/>
                </a:lnTo>
                <a:lnTo>
                  <a:pt x="1262729" y="19917"/>
                </a:lnTo>
                <a:lnTo>
                  <a:pt x="1290835" y="19917"/>
                </a:lnTo>
                <a:lnTo>
                  <a:pt x="1319270" y="19917"/>
                </a:lnTo>
                <a:lnTo>
                  <a:pt x="1347011" y="19917"/>
                </a:lnTo>
                <a:lnTo>
                  <a:pt x="1380236" y="19917"/>
                </a:lnTo>
                <a:lnTo>
                  <a:pt x="1413346" y="19917"/>
                </a:lnTo>
                <a:lnTo>
                  <a:pt x="1447726" y="15008"/>
                </a:lnTo>
                <a:lnTo>
                  <a:pt x="1480387" y="13215"/>
                </a:lnTo>
                <a:lnTo>
                  <a:pt x="1507814" y="12904"/>
                </a:lnTo>
                <a:lnTo>
                  <a:pt x="1536049" y="12812"/>
                </a:lnTo>
                <a:lnTo>
                  <a:pt x="1570242" y="12781"/>
                </a:lnTo>
                <a:lnTo>
                  <a:pt x="1605630" y="12774"/>
                </a:lnTo>
                <a:lnTo>
                  <a:pt x="1633735" y="12774"/>
                </a:lnTo>
                <a:lnTo>
                  <a:pt x="1661377" y="12774"/>
                </a:lnTo>
                <a:lnTo>
                  <a:pt x="1694570" y="12774"/>
                </a:lnTo>
                <a:lnTo>
                  <a:pt x="1727673" y="12774"/>
                </a:lnTo>
                <a:lnTo>
                  <a:pt x="1762051" y="17683"/>
                </a:lnTo>
                <a:lnTo>
                  <a:pt x="1794712" y="19476"/>
                </a:lnTo>
                <a:lnTo>
                  <a:pt x="1822139" y="19786"/>
                </a:lnTo>
                <a:lnTo>
                  <a:pt x="1850374" y="19878"/>
                </a:lnTo>
                <a:lnTo>
                  <a:pt x="1884567" y="19909"/>
                </a:lnTo>
                <a:lnTo>
                  <a:pt x="1919161" y="19916"/>
                </a:lnTo>
                <a:lnTo>
                  <a:pt x="1951865" y="19917"/>
                </a:lnTo>
                <a:lnTo>
                  <a:pt x="1979299" y="22034"/>
                </a:lnTo>
                <a:lnTo>
                  <a:pt x="2007535" y="25571"/>
                </a:lnTo>
                <a:lnTo>
                  <a:pt x="2041728" y="26766"/>
                </a:lnTo>
                <a:lnTo>
                  <a:pt x="2077118" y="27796"/>
                </a:lnTo>
                <a:lnTo>
                  <a:pt x="2105222" y="31953"/>
                </a:lnTo>
                <a:lnTo>
                  <a:pt x="2133657" y="33538"/>
                </a:lnTo>
                <a:lnTo>
                  <a:pt x="2161398" y="34007"/>
                </a:lnTo>
                <a:lnTo>
                  <a:pt x="2194624" y="34165"/>
                </a:lnTo>
                <a:lnTo>
                  <a:pt x="2227734" y="37990"/>
                </a:lnTo>
                <a:lnTo>
                  <a:pt x="2257998" y="40685"/>
                </a:lnTo>
                <a:lnTo>
                  <a:pt x="2284493" y="41152"/>
                </a:lnTo>
                <a:lnTo>
                  <a:pt x="2312452" y="41290"/>
                </a:lnTo>
                <a:lnTo>
                  <a:pt x="2340052" y="41331"/>
                </a:lnTo>
                <a:lnTo>
                  <a:pt x="2373230" y="43462"/>
                </a:lnTo>
                <a:lnTo>
                  <a:pt x="2400746" y="47002"/>
                </a:lnTo>
                <a:lnTo>
                  <a:pt x="2434696" y="48198"/>
                </a:lnTo>
                <a:lnTo>
                  <a:pt x="2465126" y="48434"/>
                </a:lnTo>
                <a:lnTo>
                  <a:pt x="2491651" y="48475"/>
                </a:lnTo>
                <a:lnTo>
                  <a:pt x="2526941" y="48489"/>
                </a:lnTo>
                <a:lnTo>
                  <a:pt x="2560870" y="48492"/>
                </a:lnTo>
                <a:lnTo>
                  <a:pt x="2588722" y="52284"/>
                </a:lnTo>
                <a:lnTo>
                  <a:pt x="2621668" y="54974"/>
                </a:lnTo>
                <a:lnTo>
                  <a:pt x="2648629" y="56233"/>
                </a:lnTo>
                <a:lnTo>
                  <a:pt x="2676726" y="60487"/>
                </a:lnTo>
                <a:lnTo>
                  <a:pt x="2704365" y="62101"/>
                </a:lnTo>
                <a:lnTo>
                  <a:pt x="2735441" y="62645"/>
                </a:lnTo>
                <a:lnTo>
                  <a:pt x="2768301" y="62753"/>
                </a:lnTo>
                <a:lnTo>
                  <a:pt x="2795969" y="62771"/>
                </a:lnTo>
                <a:lnTo>
                  <a:pt x="2828059" y="62778"/>
                </a:lnTo>
                <a:lnTo>
                  <a:pt x="2859445" y="62779"/>
                </a:lnTo>
                <a:lnTo>
                  <a:pt x="2892191" y="62780"/>
                </a:lnTo>
                <a:lnTo>
                  <a:pt x="2926500" y="62780"/>
                </a:lnTo>
                <a:lnTo>
                  <a:pt x="2959148" y="62780"/>
                </a:lnTo>
                <a:lnTo>
                  <a:pt x="2992143" y="62780"/>
                </a:lnTo>
                <a:lnTo>
                  <a:pt x="3026501" y="62780"/>
                </a:lnTo>
                <a:lnTo>
                  <a:pt x="3057041" y="62780"/>
                </a:lnTo>
                <a:lnTo>
                  <a:pt x="3089796" y="66572"/>
                </a:lnTo>
                <a:lnTo>
                  <a:pt x="3121931" y="69261"/>
                </a:lnTo>
                <a:lnTo>
                  <a:pt x="3148751" y="69727"/>
                </a:lnTo>
                <a:lnTo>
                  <a:pt x="3184141" y="69885"/>
                </a:lnTo>
                <a:lnTo>
                  <a:pt x="3214298" y="69916"/>
                </a:lnTo>
                <a:lnTo>
                  <a:pt x="3243978" y="69922"/>
                </a:lnTo>
                <a:lnTo>
                  <a:pt x="3277476" y="72040"/>
                </a:lnTo>
                <a:lnTo>
                  <a:pt x="3307259" y="76074"/>
                </a:lnTo>
                <a:lnTo>
                  <a:pt x="3340981" y="81780"/>
                </a:lnTo>
                <a:lnTo>
                  <a:pt x="3371397" y="83730"/>
                </a:lnTo>
                <a:lnTo>
                  <a:pt x="3400335" y="87908"/>
                </a:lnTo>
                <a:lnTo>
                  <a:pt x="3429776" y="91467"/>
                </a:lnTo>
                <a:lnTo>
                  <a:pt x="3463226" y="96875"/>
                </a:lnTo>
                <a:lnTo>
                  <a:pt x="3492999" y="101970"/>
                </a:lnTo>
                <a:lnTo>
                  <a:pt x="3522604" y="104917"/>
                </a:lnTo>
                <a:lnTo>
                  <a:pt x="3556086" y="107616"/>
                </a:lnTo>
                <a:lnTo>
                  <a:pt x="3585865" y="111765"/>
                </a:lnTo>
                <a:lnTo>
                  <a:pt x="3615472" y="117493"/>
                </a:lnTo>
                <a:lnTo>
                  <a:pt x="3651071" y="121565"/>
                </a:lnTo>
                <a:lnTo>
                  <a:pt x="3684885" y="125985"/>
                </a:lnTo>
                <a:lnTo>
                  <a:pt x="3714495" y="131768"/>
                </a:lnTo>
                <a:lnTo>
                  <a:pt x="3746642" y="133895"/>
                </a:lnTo>
                <a:lnTo>
                  <a:pt x="3779480" y="139829"/>
                </a:lnTo>
                <a:lnTo>
                  <a:pt x="3814027" y="146068"/>
                </a:lnTo>
                <a:lnTo>
                  <a:pt x="3844338" y="148184"/>
                </a:lnTo>
                <a:lnTo>
                  <a:pt x="3873535" y="154117"/>
                </a:lnTo>
                <a:lnTo>
                  <a:pt x="3891707" y="157311"/>
                </a:lnTo>
                <a:lnTo>
                  <a:pt x="3926586" y="166264"/>
                </a:lnTo>
                <a:lnTo>
                  <a:pt x="3959122" y="171910"/>
                </a:lnTo>
                <a:lnTo>
                  <a:pt x="3973188" y="176058"/>
                </a:lnTo>
                <a:lnTo>
                  <a:pt x="3983610" y="177671"/>
                </a:lnTo>
                <a:lnTo>
                  <a:pt x="3993311" y="182694"/>
                </a:lnTo>
                <a:lnTo>
                  <a:pt x="3995708" y="183204"/>
                </a:lnTo>
                <a:lnTo>
                  <a:pt x="4006230" y="190284"/>
                </a:lnTo>
                <a:lnTo>
                  <a:pt x="4007015" y="193002"/>
                </a:lnTo>
                <a:lnTo>
                  <a:pt x="4007224" y="194839"/>
                </a:lnTo>
                <a:lnTo>
                  <a:pt x="4008157" y="196063"/>
                </a:lnTo>
                <a:lnTo>
                  <a:pt x="4011311" y="197423"/>
                </a:lnTo>
                <a:lnTo>
                  <a:pt x="4012470" y="198579"/>
                </a:lnTo>
                <a:lnTo>
                  <a:pt x="4014482" y="204566"/>
                </a:lnTo>
                <a:lnTo>
                  <a:pt x="4014787" y="21279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3"/>
          <p:cNvGrpSpPr/>
          <p:nvPr/>
        </p:nvGrpSpPr>
        <p:grpSpPr>
          <a:xfrm>
            <a:off x="3507581" y="2164556"/>
            <a:ext cx="271464" cy="600038"/>
            <a:chOff x="3507581" y="2164556"/>
            <a:chExt cx="271464" cy="600038"/>
          </a:xfrm>
        </p:grpSpPr>
        <p:sp>
          <p:nvSpPr>
            <p:cNvPr id="6" name="SMARTInkShape-3"/>
            <p:cNvSpPr/>
            <p:nvPr/>
          </p:nvSpPr>
          <p:spPr>
            <a:xfrm>
              <a:off x="3643313" y="2164556"/>
              <a:ext cx="50007" cy="600038"/>
            </a:xfrm>
            <a:custGeom>
              <a:avLst/>
              <a:gdLst/>
              <a:ahLst/>
              <a:cxnLst/>
              <a:rect l="0" t="0" r="0" b="0"/>
              <a:pathLst>
                <a:path w="50007" h="600038">
                  <a:moveTo>
                    <a:pt x="50006" y="0"/>
                  </a:moveTo>
                  <a:lnTo>
                    <a:pt x="50006" y="31456"/>
                  </a:lnTo>
                  <a:lnTo>
                    <a:pt x="46213" y="62420"/>
                  </a:lnTo>
                  <a:lnTo>
                    <a:pt x="38615" y="92498"/>
                  </a:lnTo>
                  <a:lnTo>
                    <a:pt x="36290" y="121371"/>
                  </a:lnTo>
                  <a:lnTo>
                    <a:pt x="32039" y="150004"/>
                  </a:lnTo>
                  <a:lnTo>
                    <a:pt x="28465" y="184294"/>
                  </a:lnTo>
                  <a:lnTo>
                    <a:pt x="23867" y="212210"/>
                  </a:lnTo>
                  <a:lnTo>
                    <a:pt x="22153" y="240589"/>
                  </a:lnTo>
                  <a:lnTo>
                    <a:pt x="21645" y="269106"/>
                  </a:lnTo>
                  <a:lnTo>
                    <a:pt x="21494" y="297664"/>
                  </a:lnTo>
                  <a:lnTo>
                    <a:pt x="20656" y="326234"/>
                  </a:lnTo>
                  <a:lnTo>
                    <a:pt x="16527" y="354807"/>
                  </a:lnTo>
                  <a:lnTo>
                    <a:pt x="14951" y="383382"/>
                  </a:lnTo>
                  <a:lnTo>
                    <a:pt x="13690" y="411163"/>
                  </a:lnTo>
                  <a:lnTo>
                    <a:pt x="8671" y="444402"/>
                  </a:lnTo>
                  <a:lnTo>
                    <a:pt x="7445" y="477515"/>
                  </a:lnTo>
                  <a:lnTo>
                    <a:pt x="2293" y="506986"/>
                  </a:lnTo>
                  <a:lnTo>
                    <a:pt x="301" y="539104"/>
                  </a:lnTo>
                  <a:lnTo>
                    <a:pt x="17" y="573003"/>
                  </a:lnTo>
                  <a:lnTo>
                    <a:pt x="0" y="600037"/>
                  </a:lnTo>
                  <a:lnTo>
                    <a:pt x="0" y="59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3507581" y="2593181"/>
              <a:ext cx="271464" cy="149993"/>
            </a:xfrm>
            <a:custGeom>
              <a:avLst/>
              <a:gdLst/>
              <a:ahLst/>
              <a:cxnLst/>
              <a:rect l="0" t="0" r="0" b="0"/>
              <a:pathLst>
                <a:path w="271464" h="149993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3" y="6151"/>
                  </a:lnTo>
                  <a:lnTo>
                    <a:pt x="4910" y="7276"/>
                  </a:lnTo>
                  <a:lnTo>
                    <a:pt x="8819" y="14784"/>
                  </a:lnTo>
                  <a:lnTo>
                    <a:pt x="37849" y="48521"/>
                  </a:lnTo>
                  <a:lnTo>
                    <a:pt x="51398" y="59238"/>
                  </a:lnTo>
                  <a:lnTo>
                    <a:pt x="59238" y="70380"/>
                  </a:lnTo>
                  <a:lnTo>
                    <a:pt x="74105" y="101311"/>
                  </a:lnTo>
                  <a:lnTo>
                    <a:pt x="89711" y="118999"/>
                  </a:lnTo>
                  <a:lnTo>
                    <a:pt x="94362" y="128575"/>
                  </a:lnTo>
                  <a:lnTo>
                    <a:pt x="106065" y="141758"/>
                  </a:lnTo>
                  <a:lnTo>
                    <a:pt x="110626" y="142544"/>
                  </a:lnTo>
                  <a:lnTo>
                    <a:pt x="111850" y="143448"/>
                  </a:lnTo>
                  <a:lnTo>
                    <a:pt x="113212" y="146570"/>
                  </a:lnTo>
                  <a:lnTo>
                    <a:pt x="114368" y="147719"/>
                  </a:lnTo>
                  <a:lnTo>
                    <a:pt x="120355" y="149716"/>
                  </a:lnTo>
                  <a:lnTo>
                    <a:pt x="127499" y="149992"/>
                  </a:lnTo>
                  <a:lnTo>
                    <a:pt x="161944" y="116662"/>
                  </a:lnTo>
                  <a:lnTo>
                    <a:pt x="178595" y="97894"/>
                  </a:lnTo>
                  <a:lnTo>
                    <a:pt x="184151" y="90340"/>
                  </a:lnTo>
                  <a:lnTo>
                    <a:pt x="218217" y="60251"/>
                  </a:lnTo>
                  <a:lnTo>
                    <a:pt x="230547" y="50149"/>
                  </a:lnTo>
                  <a:lnTo>
                    <a:pt x="249575" y="37848"/>
                  </a:lnTo>
                  <a:lnTo>
                    <a:pt x="262881" y="35844"/>
                  </a:lnTo>
                  <a:lnTo>
                    <a:pt x="271463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4"/>
          <p:cNvGrpSpPr/>
          <p:nvPr/>
        </p:nvGrpSpPr>
        <p:grpSpPr>
          <a:xfrm>
            <a:off x="885825" y="2536031"/>
            <a:ext cx="2528849" cy="600076"/>
            <a:chOff x="885825" y="2536031"/>
            <a:chExt cx="2528849" cy="600076"/>
          </a:xfrm>
        </p:grpSpPr>
        <p:sp>
          <p:nvSpPr>
            <p:cNvPr id="9" name="SMARTInkShape-5"/>
            <p:cNvSpPr/>
            <p:nvPr/>
          </p:nvSpPr>
          <p:spPr>
            <a:xfrm>
              <a:off x="951112" y="3043238"/>
              <a:ext cx="2442170" cy="92869"/>
            </a:xfrm>
            <a:custGeom>
              <a:avLst/>
              <a:gdLst/>
              <a:ahLst/>
              <a:cxnLst/>
              <a:rect l="0" t="0" r="0" b="0"/>
              <a:pathLst>
                <a:path w="2442170" h="92869">
                  <a:moveTo>
                    <a:pt x="6151" y="92868"/>
                  </a:moveTo>
                  <a:lnTo>
                    <a:pt x="6151" y="89076"/>
                  </a:lnTo>
                  <a:lnTo>
                    <a:pt x="5357" y="87959"/>
                  </a:lnTo>
                  <a:lnTo>
                    <a:pt x="4034" y="87214"/>
                  </a:lnTo>
                  <a:lnTo>
                    <a:pt x="2358" y="86718"/>
                  </a:lnTo>
                  <a:lnTo>
                    <a:pt x="1241" y="85593"/>
                  </a:lnTo>
                  <a:lnTo>
                    <a:pt x="0" y="82226"/>
                  </a:lnTo>
                  <a:lnTo>
                    <a:pt x="462" y="81011"/>
                  </a:lnTo>
                  <a:lnTo>
                    <a:pt x="1565" y="80201"/>
                  </a:lnTo>
                  <a:lnTo>
                    <a:pt x="3093" y="79661"/>
                  </a:lnTo>
                  <a:lnTo>
                    <a:pt x="4112" y="78507"/>
                  </a:lnTo>
                  <a:lnTo>
                    <a:pt x="5245" y="75108"/>
                  </a:lnTo>
                  <a:lnTo>
                    <a:pt x="7134" y="73884"/>
                  </a:lnTo>
                  <a:lnTo>
                    <a:pt x="19456" y="69804"/>
                  </a:lnTo>
                  <a:lnTo>
                    <a:pt x="22165" y="67967"/>
                  </a:lnTo>
                  <a:lnTo>
                    <a:pt x="54875" y="58238"/>
                  </a:lnTo>
                  <a:lnTo>
                    <a:pt x="87177" y="50731"/>
                  </a:lnTo>
                  <a:lnTo>
                    <a:pt x="121397" y="49276"/>
                  </a:lnTo>
                  <a:lnTo>
                    <a:pt x="152502" y="43863"/>
                  </a:lnTo>
                  <a:lnTo>
                    <a:pt x="183197" y="38150"/>
                  </a:lnTo>
                  <a:lnTo>
                    <a:pt x="213014" y="36199"/>
                  </a:lnTo>
                  <a:lnTo>
                    <a:pt x="245626" y="32021"/>
                  </a:lnTo>
                  <a:lnTo>
                    <a:pt x="277733" y="29255"/>
                  </a:lnTo>
                  <a:lnTo>
                    <a:pt x="304548" y="28776"/>
                  </a:lnTo>
                  <a:lnTo>
                    <a:pt x="332601" y="28634"/>
                  </a:lnTo>
                  <a:lnTo>
                    <a:pt x="361022" y="28592"/>
                  </a:lnTo>
                  <a:lnTo>
                    <a:pt x="388757" y="28580"/>
                  </a:lnTo>
                  <a:lnTo>
                    <a:pt x="421981" y="28575"/>
                  </a:lnTo>
                  <a:lnTo>
                    <a:pt x="451622" y="28575"/>
                  </a:lnTo>
                  <a:lnTo>
                    <a:pt x="483423" y="28575"/>
                  </a:lnTo>
                  <a:lnTo>
                    <a:pt x="512954" y="28575"/>
                  </a:lnTo>
                  <a:lnTo>
                    <a:pt x="543929" y="28575"/>
                  </a:lnTo>
                  <a:lnTo>
                    <a:pt x="576126" y="28575"/>
                  </a:lnTo>
                  <a:lnTo>
                    <a:pt x="607890" y="28575"/>
                  </a:lnTo>
                  <a:lnTo>
                    <a:pt x="640321" y="28575"/>
                  </a:lnTo>
                  <a:lnTo>
                    <a:pt x="672155" y="30691"/>
                  </a:lnTo>
                  <a:lnTo>
                    <a:pt x="704606" y="34228"/>
                  </a:lnTo>
                  <a:lnTo>
                    <a:pt x="734330" y="33160"/>
                  </a:lnTo>
                  <a:lnTo>
                    <a:pt x="765361" y="29933"/>
                  </a:lnTo>
                  <a:lnTo>
                    <a:pt x="799691" y="28977"/>
                  </a:lnTo>
                  <a:lnTo>
                    <a:pt x="832882" y="28694"/>
                  </a:lnTo>
                  <a:lnTo>
                    <a:pt x="864941" y="28610"/>
                  </a:lnTo>
                  <a:lnTo>
                    <a:pt x="899576" y="28585"/>
                  </a:lnTo>
                  <a:lnTo>
                    <a:pt x="934973" y="28577"/>
                  </a:lnTo>
                  <a:lnTo>
                    <a:pt x="968480" y="28575"/>
                  </a:lnTo>
                  <a:lnTo>
                    <a:pt x="1000633" y="28575"/>
                  </a:lnTo>
                  <a:lnTo>
                    <a:pt x="1035295" y="28575"/>
                  </a:lnTo>
                  <a:lnTo>
                    <a:pt x="1070701" y="26458"/>
                  </a:lnTo>
                  <a:lnTo>
                    <a:pt x="1104210" y="22921"/>
                  </a:lnTo>
                  <a:lnTo>
                    <a:pt x="1138481" y="21872"/>
                  </a:lnTo>
                  <a:lnTo>
                    <a:pt x="1163458" y="21627"/>
                  </a:lnTo>
                  <a:lnTo>
                    <a:pt x="1196164" y="21489"/>
                  </a:lnTo>
                  <a:lnTo>
                    <a:pt x="1230638" y="20654"/>
                  </a:lnTo>
                  <a:lnTo>
                    <a:pt x="1265987" y="16526"/>
                  </a:lnTo>
                  <a:lnTo>
                    <a:pt x="1301596" y="14951"/>
                  </a:lnTo>
                  <a:lnTo>
                    <a:pt x="1336489" y="14483"/>
                  </a:lnTo>
                  <a:lnTo>
                    <a:pt x="1368083" y="14345"/>
                  </a:lnTo>
                  <a:lnTo>
                    <a:pt x="1402226" y="14304"/>
                  </a:lnTo>
                  <a:lnTo>
                    <a:pt x="1436684" y="14292"/>
                  </a:lnTo>
                  <a:lnTo>
                    <a:pt x="1468149" y="13494"/>
                  </a:lnTo>
                  <a:lnTo>
                    <a:pt x="1502255" y="9377"/>
                  </a:lnTo>
                  <a:lnTo>
                    <a:pt x="1536701" y="7805"/>
                  </a:lnTo>
                  <a:lnTo>
                    <a:pt x="1567369" y="7339"/>
                  </a:lnTo>
                  <a:lnTo>
                    <a:pt x="1597358" y="6408"/>
                  </a:lnTo>
                  <a:lnTo>
                    <a:pt x="1630233" y="2251"/>
                  </a:lnTo>
                  <a:lnTo>
                    <a:pt x="1660435" y="666"/>
                  </a:lnTo>
                  <a:lnTo>
                    <a:pt x="1689491" y="197"/>
                  </a:lnTo>
                  <a:lnTo>
                    <a:pt x="1719003" y="58"/>
                  </a:lnTo>
                  <a:lnTo>
                    <a:pt x="1751736" y="17"/>
                  </a:lnTo>
                  <a:lnTo>
                    <a:pt x="1781896" y="5"/>
                  </a:lnTo>
                  <a:lnTo>
                    <a:pt x="1810146" y="0"/>
                  </a:lnTo>
                  <a:lnTo>
                    <a:pt x="1843545" y="0"/>
                  </a:lnTo>
                  <a:lnTo>
                    <a:pt x="1871099" y="2116"/>
                  </a:lnTo>
                  <a:lnTo>
                    <a:pt x="1899372" y="5653"/>
                  </a:lnTo>
                  <a:lnTo>
                    <a:pt x="1927857" y="6702"/>
                  </a:lnTo>
                  <a:lnTo>
                    <a:pt x="1962134" y="7056"/>
                  </a:lnTo>
                  <a:lnTo>
                    <a:pt x="1997539" y="7126"/>
                  </a:lnTo>
                  <a:lnTo>
                    <a:pt x="2025647" y="7932"/>
                  </a:lnTo>
                  <a:lnTo>
                    <a:pt x="2053290" y="12051"/>
                  </a:lnTo>
                  <a:lnTo>
                    <a:pt x="2086482" y="13845"/>
                  </a:lnTo>
                  <a:lnTo>
                    <a:pt x="2119586" y="14199"/>
                  </a:lnTo>
                  <a:lnTo>
                    <a:pt x="2149849" y="15064"/>
                  </a:lnTo>
                  <a:lnTo>
                    <a:pt x="2183461" y="19938"/>
                  </a:lnTo>
                  <a:lnTo>
                    <a:pt x="2213266" y="21136"/>
                  </a:lnTo>
                  <a:lnTo>
                    <a:pt x="2243594" y="21392"/>
                  </a:lnTo>
                  <a:lnTo>
                    <a:pt x="2277260" y="21426"/>
                  </a:lnTo>
                  <a:lnTo>
                    <a:pt x="2307456" y="21430"/>
                  </a:lnTo>
                  <a:lnTo>
                    <a:pt x="2339409" y="21431"/>
                  </a:lnTo>
                  <a:lnTo>
                    <a:pt x="2370850" y="21431"/>
                  </a:lnTo>
                  <a:lnTo>
                    <a:pt x="2405826" y="21431"/>
                  </a:lnTo>
                  <a:lnTo>
                    <a:pt x="2441488" y="21431"/>
                  </a:lnTo>
                  <a:lnTo>
                    <a:pt x="2442169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885825" y="2536031"/>
              <a:ext cx="2528849" cy="542926"/>
            </a:xfrm>
            <a:custGeom>
              <a:avLst/>
              <a:gdLst/>
              <a:ahLst/>
              <a:cxnLst/>
              <a:rect l="0" t="0" r="0" b="0"/>
              <a:pathLst>
                <a:path w="2528849" h="542926">
                  <a:moveTo>
                    <a:pt x="42863" y="542925"/>
                  </a:moveTo>
                  <a:lnTo>
                    <a:pt x="39070" y="539133"/>
                  </a:lnTo>
                  <a:lnTo>
                    <a:pt x="37208" y="535154"/>
                  </a:lnTo>
                  <a:lnTo>
                    <a:pt x="34930" y="501648"/>
                  </a:lnTo>
                  <a:lnTo>
                    <a:pt x="29569" y="484387"/>
                  </a:lnTo>
                  <a:lnTo>
                    <a:pt x="26589" y="463847"/>
                  </a:lnTo>
                  <a:lnTo>
                    <a:pt x="22959" y="449909"/>
                  </a:lnTo>
                  <a:lnTo>
                    <a:pt x="21317" y="441260"/>
                  </a:lnTo>
                  <a:lnTo>
                    <a:pt x="16723" y="431134"/>
                  </a:lnTo>
                  <a:lnTo>
                    <a:pt x="13707" y="399705"/>
                  </a:lnTo>
                  <a:lnTo>
                    <a:pt x="7598" y="364451"/>
                  </a:lnTo>
                  <a:lnTo>
                    <a:pt x="5162" y="347963"/>
                  </a:lnTo>
                  <a:lnTo>
                    <a:pt x="453" y="314769"/>
                  </a:lnTo>
                  <a:lnTo>
                    <a:pt x="40" y="280135"/>
                  </a:lnTo>
                  <a:lnTo>
                    <a:pt x="2" y="245358"/>
                  </a:lnTo>
                  <a:lnTo>
                    <a:pt x="0" y="212827"/>
                  </a:lnTo>
                  <a:lnTo>
                    <a:pt x="0" y="179182"/>
                  </a:lnTo>
                  <a:lnTo>
                    <a:pt x="0" y="176605"/>
                  </a:lnTo>
                  <a:lnTo>
                    <a:pt x="2117" y="171625"/>
                  </a:lnTo>
                  <a:lnTo>
                    <a:pt x="6151" y="165752"/>
                  </a:lnTo>
                  <a:lnTo>
                    <a:pt x="7013" y="156726"/>
                  </a:lnTo>
                  <a:lnTo>
                    <a:pt x="7118" y="151344"/>
                  </a:lnTo>
                  <a:lnTo>
                    <a:pt x="7920" y="150902"/>
                  </a:lnTo>
                  <a:lnTo>
                    <a:pt x="41282" y="150021"/>
                  </a:lnTo>
                  <a:lnTo>
                    <a:pt x="74564" y="150019"/>
                  </a:lnTo>
                  <a:lnTo>
                    <a:pt x="109317" y="147902"/>
                  </a:lnTo>
                  <a:lnTo>
                    <a:pt x="144554" y="143317"/>
                  </a:lnTo>
                  <a:lnTo>
                    <a:pt x="178021" y="138024"/>
                  </a:lnTo>
                  <a:lnTo>
                    <a:pt x="208191" y="132241"/>
                  </a:lnTo>
                  <a:lnTo>
                    <a:pt x="240855" y="124400"/>
                  </a:lnTo>
                  <a:lnTo>
                    <a:pt x="273178" y="119911"/>
                  </a:lnTo>
                  <a:lnTo>
                    <a:pt x="306109" y="111616"/>
                  </a:lnTo>
                  <a:lnTo>
                    <a:pt x="341248" y="107244"/>
                  </a:lnTo>
                  <a:lnTo>
                    <a:pt x="369310" y="101714"/>
                  </a:lnTo>
                  <a:lnTo>
                    <a:pt x="398527" y="95049"/>
                  </a:lnTo>
                  <a:lnTo>
                    <a:pt x="431172" y="88047"/>
                  </a:lnTo>
                  <a:lnTo>
                    <a:pt x="462100" y="81739"/>
                  </a:lnTo>
                  <a:lnTo>
                    <a:pt x="495252" y="78723"/>
                  </a:lnTo>
                  <a:lnTo>
                    <a:pt x="526330" y="73155"/>
                  </a:lnTo>
                  <a:lnTo>
                    <a:pt x="559528" y="66478"/>
                  </a:lnTo>
                  <a:lnTo>
                    <a:pt x="590619" y="60267"/>
                  </a:lnTo>
                  <a:lnTo>
                    <a:pt x="623820" y="57280"/>
                  </a:lnTo>
                  <a:lnTo>
                    <a:pt x="654912" y="52514"/>
                  </a:lnTo>
                  <a:lnTo>
                    <a:pt x="688907" y="49956"/>
                  </a:lnTo>
                  <a:lnTo>
                    <a:pt x="724115" y="45317"/>
                  </a:lnTo>
                  <a:lnTo>
                    <a:pt x="759683" y="42796"/>
                  </a:lnTo>
                  <a:lnTo>
                    <a:pt x="795356" y="37375"/>
                  </a:lnTo>
                  <a:lnTo>
                    <a:pt x="831062" y="31535"/>
                  </a:lnTo>
                  <a:lnTo>
                    <a:pt x="866777" y="29452"/>
                  </a:lnTo>
                  <a:lnTo>
                    <a:pt x="902494" y="28041"/>
                  </a:lnTo>
                  <a:lnTo>
                    <a:pt x="938213" y="23743"/>
                  </a:lnTo>
                  <a:lnTo>
                    <a:pt x="973931" y="22116"/>
                  </a:lnTo>
                  <a:lnTo>
                    <a:pt x="1009650" y="20841"/>
                  </a:lnTo>
                  <a:lnTo>
                    <a:pt x="1044575" y="16582"/>
                  </a:lnTo>
                  <a:lnTo>
                    <a:pt x="1076178" y="14967"/>
                  </a:lnTo>
                  <a:lnTo>
                    <a:pt x="1110324" y="14489"/>
                  </a:lnTo>
                  <a:lnTo>
                    <a:pt x="1144784" y="14347"/>
                  </a:lnTo>
                  <a:lnTo>
                    <a:pt x="1176249" y="13512"/>
                  </a:lnTo>
                  <a:lnTo>
                    <a:pt x="1210354" y="9383"/>
                  </a:lnTo>
                  <a:lnTo>
                    <a:pt x="1245595" y="7808"/>
                  </a:lnTo>
                  <a:lnTo>
                    <a:pt x="1280378" y="7340"/>
                  </a:lnTo>
                  <a:lnTo>
                    <a:pt x="1311939" y="7202"/>
                  </a:lnTo>
                  <a:lnTo>
                    <a:pt x="1345280" y="6367"/>
                  </a:lnTo>
                  <a:lnTo>
                    <a:pt x="1376413" y="2240"/>
                  </a:lnTo>
                  <a:lnTo>
                    <a:pt x="1409627" y="664"/>
                  </a:lnTo>
                  <a:lnTo>
                    <a:pt x="1439929" y="197"/>
                  </a:lnTo>
                  <a:lnTo>
                    <a:pt x="1469016" y="58"/>
                  </a:lnTo>
                  <a:lnTo>
                    <a:pt x="1498536" y="17"/>
                  </a:lnTo>
                  <a:lnTo>
                    <a:pt x="1531272" y="5"/>
                  </a:lnTo>
                  <a:lnTo>
                    <a:pt x="1561432" y="2"/>
                  </a:lnTo>
                  <a:lnTo>
                    <a:pt x="1590477" y="0"/>
                  </a:lnTo>
                  <a:lnTo>
                    <a:pt x="1619191" y="0"/>
                  </a:lnTo>
                  <a:lnTo>
                    <a:pt x="1647807" y="0"/>
                  </a:lnTo>
                  <a:lnTo>
                    <a:pt x="1676395" y="0"/>
                  </a:lnTo>
                  <a:lnTo>
                    <a:pt x="1704180" y="794"/>
                  </a:lnTo>
                  <a:lnTo>
                    <a:pt x="1737420" y="5655"/>
                  </a:lnTo>
                  <a:lnTo>
                    <a:pt x="1764948" y="6702"/>
                  </a:lnTo>
                  <a:lnTo>
                    <a:pt x="1798901" y="7056"/>
                  </a:lnTo>
                  <a:lnTo>
                    <a:pt x="1829332" y="7126"/>
                  </a:lnTo>
                  <a:lnTo>
                    <a:pt x="1862978" y="7140"/>
                  </a:lnTo>
                  <a:lnTo>
                    <a:pt x="1896582" y="7143"/>
                  </a:lnTo>
                  <a:lnTo>
                    <a:pt x="1928884" y="7144"/>
                  </a:lnTo>
                  <a:lnTo>
                    <a:pt x="1962899" y="7144"/>
                  </a:lnTo>
                  <a:lnTo>
                    <a:pt x="1992784" y="7144"/>
                  </a:lnTo>
                  <a:lnTo>
                    <a:pt x="2021618" y="12054"/>
                  </a:lnTo>
                  <a:lnTo>
                    <a:pt x="2052360" y="13846"/>
                  </a:lnTo>
                  <a:lnTo>
                    <a:pt x="2084979" y="14200"/>
                  </a:lnTo>
                  <a:lnTo>
                    <a:pt x="2114353" y="14270"/>
                  </a:lnTo>
                  <a:lnTo>
                    <a:pt x="2143086" y="14284"/>
                  </a:lnTo>
                  <a:lnTo>
                    <a:pt x="2164545" y="16403"/>
                  </a:lnTo>
                  <a:lnTo>
                    <a:pt x="2195364" y="20769"/>
                  </a:lnTo>
                  <a:lnTo>
                    <a:pt x="2225352" y="21344"/>
                  </a:lnTo>
                  <a:lnTo>
                    <a:pt x="2257905" y="21420"/>
                  </a:lnTo>
                  <a:lnTo>
                    <a:pt x="2278998" y="23545"/>
                  </a:lnTo>
                  <a:lnTo>
                    <a:pt x="2309684" y="27912"/>
                  </a:lnTo>
                  <a:lnTo>
                    <a:pt x="2344789" y="28517"/>
                  </a:lnTo>
                  <a:lnTo>
                    <a:pt x="2378951" y="29364"/>
                  </a:lnTo>
                  <a:lnTo>
                    <a:pt x="2414453" y="35277"/>
                  </a:lnTo>
                  <a:lnTo>
                    <a:pt x="2433473" y="36454"/>
                  </a:lnTo>
                  <a:lnTo>
                    <a:pt x="2455360" y="41862"/>
                  </a:lnTo>
                  <a:lnTo>
                    <a:pt x="2469933" y="42775"/>
                  </a:lnTo>
                  <a:lnTo>
                    <a:pt x="2479271" y="48505"/>
                  </a:lnTo>
                  <a:lnTo>
                    <a:pt x="2484691" y="49710"/>
                  </a:lnTo>
                  <a:lnTo>
                    <a:pt x="2492059" y="56131"/>
                  </a:lnTo>
                  <a:lnTo>
                    <a:pt x="2492675" y="58814"/>
                  </a:lnTo>
                  <a:lnTo>
                    <a:pt x="2492840" y="60640"/>
                  </a:lnTo>
                  <a:lnTo>
                    <a:pt x="2495139" y="64787"/>
                  </a:lnTo>
                  <a:lnTo>
                    <a:pt x="2499290" y="70124"/>
                  </a:lnTo>
                  <a:lnTo>
                    <a:pt x="2500111" y="76881"/>
                  </a:lnTo>
                  <a:lnTo>
                    <a:pt x="2500286" y="88196"/>
                  </a:lnTo>
                  <a:lnTo>
                    <a:pt x="2501088" y="89754"/>
                  </a:lnTo>
                  <a:lnTo>
                    <a:pt x="2502417" y="90792"/>
                  </a:lnTo>
                  <a:lnTo>
                    <a:pt x="2504097" y="91485"/>
                  </a:lnTo>
                  <a:lnTo>
                    <a:pt x="2505217" y="92740"/>
                  </a:lnTo>
                  <a:lnTo>
                    <a:pt x="2506461" y="96251"/>
                  </a:lnTo>
                  <a:lnTo>
                    <a:pt x="2508233" y="123990"/>
                  </a:lnTo>
                  <a:lnTo>
                    <a:pt x="2513605" y="137821"/>
                  </a:lnTo>
                  <a:lnTo>
                    <a:pt x="2515197" y="147580"/>
                  </a:lnTo>
                  <a:lnTo>
                    <a:pt x="2519451" y="155558"/>
                  </a:lnTo>
                  <a:lnTo>
                    <a:pt x="2521704" y="191261"/>
                  </a:lnTo>
                  <a:lnTo>
                    <a:pt x="2522520" y="197717"/>
                  </a:lnTo>
                  <a:lnTo>
                    <a:pt x="2527892" y="215606"/>
                  </a:lnTo>
                  <a:lnTo>
                    <a:pt x="2528848" y="250175"/>
                  </a:lnTo>
                  <a:lnTo>
                    <a:pt x="2528092" y="281655"/>
                  </a:lnTo>
                  <a:lnTo>
                    <a:pt x="2522406" y="309621"/>
                  </a:lnTo>
                  <a:lnTo>
                    <a:pt x="2521146" y="323867"/>
                  </a:lnTo>
                  <a:lnTo>
                    <a:pt x="2512936" y="355072"/>
                  </a:lnTo>
                  <a:lnTo>
                    <a:pt x="2509892" y="361804"/>
                  </a:lnTo>
                  <a:lnTo>
                    <a:pt x="2505482" y="393037"/>
                  </a:lnTo>
                  <a:lnTo>
                    <a:pt x="2501844" y="407233"/>
                  </a:lnTo>
                  <a:lnTo>
                    <a:pt x="2499720" y="430218"/>
                  </a:lnTo>
                  <a:lnTo>
                    <a:pt x="2494698" y="444403"/>
                  </a:lnTo>
                  <a:lnTo>
                    <a:pt x="2492576" y="461218"/>
                  </a:lnTo>
                  <a:lnTo>
                    <a:pt x="2488318" y="469680"/>
                  </a:lnTo>
                  <a:lnTo>
                    <a:pt x="2486026" y="504705"/>
                  </a:lnTo>
                  <a:lnTo>
                    <a:pt x="2486025" y="507207"/>
                  </a:lnTo>
                  <a:lnTo>
                    <a:pt x="2493169" y="507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7"/>
          <p:cNvSpPr/>
          <p:nvPr/>
        </p:nvSpPr>
        <p:spPr>
          <a:xfrm>
            <a:off x="5800725" y="2636044"/>
            <a:ext cx="2378870" cy="85726"/>
          </a:xfrm>
          <a:custGeom>
            <a:avLst/>
            <a:gdLst/>
            <a:ahLst/>
            <a:cxnLst/>
            <a:rect l="0" t="0" r="0" b="0"/>
            <a:pathLst>
              <a:path w="2378870" h="85726">
                <a:moveTo>
                  <a:pt x="0" y="0"/>
                </a:moveTo>
                <a:lnTo>
                  <a:pt x="0" y="3792"/>
                </a:lnTo>
                <a:lnTo>
                  <a:pt x="794" y="4909"/>
                </a:lnTo>
                <a:lnTo>
                  <a:pt x="2116" y="5654"/>
                </a:lnTo>
                <a:lnTo>
                  <a:pt x="7275" y="6947"/>
                </a:lnTo>
                <a:lnTo>
                  <a:pt x="40632" y="7936"/>
                </a:lnTo>
                <a:lnTo>
                  <a:pt x="58453" y="13294"/>
                </a:lnTo>
                <a:lnTo>
                  <a:pt x="89115" y="14229"/>
                </a:lnTo>
                <a:lnTo>
                  <a:pt x="123975" y="14282"/>
                </a:lnTo>
                <a:lnTo>
                  <a:pt x="142832" y="15079"/>
                </a:lnTo>
                <a:lnTo>
                  <a:pt x="178527" y="20769"/>
                </a:lnTo>
                <a:lnTo>
                  <a:pt x="214244" y="26282"/>
                </a:lnTo>
                <a:lnTo>
                  <a:pt x="243976" y="28273"/>
                </a:lnTo>
                <a:lnTo>
                  <a:pt x="278749" y="28535"/>
                </a:lnTo>
                <a:lnTo>
                  <a:pt x="314344" y="28570"/>
                </a:lnTo>
                <a:lnTo>
                  <a:pt x="350045" y="28574"/>
                </a:lnTo>
                <a:lnTo>
                  <a:pt x="383529" y="29368"/>
                </a:lnTo>
                <a:lnTo>
                  <a:pt x="413896" y="34229"/>
                </a:lnTo>
                <a:lnTo>
                  <a:pt x="442825" y="35424"/>
                </a:lnTo>
                <a:lnTo>
                  <a:pt x="476380" y="35660"/>
                </a:lnTo>
                <a:lnTo>
                  <a:pt x="506761" y="37824"/>
                </a:lnTo>
                <a:lnTo>
                  <a:pt x="539485" y="41867"/>
                </a:lnTo>
                <a:lnTo>
                  <a:pt x="567129" y="42567"/>
                </a:lnTo>
                <a:lnTo>
                  <a:pt x="599211" y="42804"/>
                </a:lnTo>
                <a:lnTo>
                  <a:pt x="630596" y="44967"/>
                </a:lnTo>
                <a:lnTo>
                  <a:pt x="663342" y="49011"/>
                </a:lnTo>
                <a:lnTo>
                  <a:pt x="698444" y="50603"/>
                </a:lnTo>
                <a:lnTo>
                  <a:pt x="733835" y="55621"/>
                </a:lnTo>
                <a:lnTo>
                  <a:pt x="767784" y="56848"/>
                </a:lnTo>
                <a:lnTo>
                  <a:pt x="800155" y="57090"/>
                </a:lnTo>
                <a:lnTo>
                  <a:pt x="827015" y="57132"/>
                </a:lnTo>
                <a:lnTo>
                  <a:pt x="862419" y="59263"/>
                </a:lnTo>
                <a:lnTo>
                  <a:pt x="896371" y="63300"/>
                </a:lnTo>
                <a:lnTo>
                  <a:pt x="924227" y="63999"/>
                </a:lnTo>
                <a:lnTo>
                  <a:pt x="956381" y="64235"/>
                </a:lnTo>
                <a:lnTo>
                  <a:pt x="987780" y="64282"/>
                </a:lnTo>
                <a:lnTo>
                  <a:pt x="1020529" y="64291"/>
                </a:lnTo>
                <a:lnTo>
                  <a:pt x="1054838" y="64293"/>
                </a:lnTo>
                <a:lnTo>
                  <a:pt x="1087486" y="64294"/>
                </a:lnTo>
                <a:lnTo>
                  <a:pt x="1120480" y="64294"/>
                </a:lnTo>
                <a:lnTo>
                  <a:pt x="1155633" y="64294"/>
                </a:lnTo>
                <a:lnTo>
                  <a:pt x="1191033" y="66410"/>
                </a:lnTo>
                <a:lnTo>
                  <a:pt x="1224983" y="70444"/>
                </a:lnTo>
                <a:lnTo>
                  <a:pt x="1256561" y="71241"/>
                </a:lnTo>
                <a:lnTo>
                  <a:pt x="1287845" y="71398"/>
                </a:lnTo>
                <a:lnTo>
                  <a:pt x="1315034" y="73542"/>
                </a:lnTo>
                <a:lnTo>
                  <a:pt x="1348873" y="77586"/>
                </a:lnTo>
                <a:lnTo>
                  <a:pt x="1379281" y="78384"/>
                </a:lnTo>
                <a:lnTo>
                  <a:pt x="1412922" y="78542"/>
                </a:lnTo>
                <a:lnTo>
                  <a:pt x="1442733" y="78573"/>
                </a:lnTo>
                <a:lnTo>
                  <a:pt x="1476462" y="78579"/>
                </a:lnTo>
                <a:lnTo>
                  <a:pt x="1506879" y="78581"/>
                </a:lnTo>
                <a:lnTo>
                  <a:pt x="1535816" y="78581"/>
                </a:lnTo>
                <a:lnTo>
                  <a:pt x="1564463" y="78581"/>
                </a:lnTo>
                <a:lnTo>
                  <a:pt x="1593052" y="78581"/>
                </a:lnTo>
                <a:lnTo>
                  <a:pt x="1624659" y="78581"/>
                </a:lnTo>
                <a:lnTo>
                  <a:pt x="1660003" y="78581"/>
                </a:lnTo>
                <a:lnTo>
                  <a:pt x="1691358" y="78581"/>
                </a:lnTo>
                <a:lnTo>
                  <a:pt x="1721305" y="78581"/>
                </a:lnTo>
                <a:lnTo>
                  <a:pt x="1750153" y="78581"/>
                </a:lnTo>
                <a:lnTo>
                  <a:pt x="1783690" y="78581"/>
                </a:lnTo>
                <a:lnTo>
                  <a:pt x="1814070" y="78581"/>
                </a:lnTo>
                <a:lnTo>
                  <a:pt x="1843000" y="78581"/>
                </a:lnTo>
                <a:lnTo>
                  <a:pt x="1876554" y="83491"/>
                </a:lnTo>
                <a:lnTo>
                  <a:pt x="1909052" y="85283"/>
                </a:lnTo>
                <a:lnTo>
                  <a:pt x="1942019" y="85637"/>
                </a:lnTo>
                <a:lnTo>
                  <a:pt x="1972255" y="80798"/>
                </a:lnTo>
                <a:lnTo>
                  <a:pt x="2005863" y="79019"/>
                </a:lnTo>
                <a:lnTo>
                  <a:pt x="2035666" y="78667"/>
                </a:lnTo>
                <a:lnTo>
                  <a:pt x="2064484" y="78598"/>
                </a:lnTo>
                <a:lnTo>
                  <a:pt x="2095222" y="78585"/>
                </a:lnTo>
                <a:lnTo>
                  <a:pt x="2127842" y="78581"/>
                </a:lnTo>
                <a:lnTo>
                  <a:pt x="2157216" y="73671"/>
                </a:lnTo>
                <a:lnTo>
                  <a:pt x="2185950" y="71879"/>
                </a:lnTo>
                <a:lnTo>
                  <a:pt x="2220907" y="71495"/>
                </a:lnTo>
                <a:lnTo>
                  <a:pt x="2251273" y="71445"/>
                </a:lnTo>
                <a:lnTo>
                  <a:pt x="2280477" y="73554"/>
                </a:lnTo>
                <a:lnTo>
                  <a:pt x="2314091" y="78140"/>
                </a:lnTo>
                <a:lnTo>
                  <a:pt x="2323884" y="79179"/>
                </a:lnTo>
                <a:lnTo>
                  <a:pt x="2352249" y="85423"/>
                </a:lnTo>
                <a:lnTo>
                  <a:pt x="2378869" y="857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-76199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 set-off (appositive)-participle phr. set-off (descriptive)</a:t>
            </a:r>
          </a:p>
        </p:txBody>
      </p:sp>
    </p:spTree>
    <p:extLst>
      <p:ext uri="{BB962C8B-B14F-4D97-AF65-F5344CB8AC3E}">
        <p14:creationId xmlns:p14="http://schemas.microsoft.com/office/powerpoint/2010/main" val="18172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2. set-off (appositive)-participle phr. set-off (descriptive)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3200" dirty="0"/>
              <a:t>In the center was the bird—a huge tom—weighing at least twenty-five pounds—golden, juicy, and crispy skinned. </a:t>
            </a:r>
          </a:p>
        </p:txBody>
      </p:sp>
      <p:sp>
        <p:nvSpPr>
          <p:cNvPr id="4" name="SMARTInkShape-8"/>
          <p:cNvSpPr/>
          <p:nvPr/>
        </p:nvSpPr>
        <p:spPr>
          <a:xfrm>
            <a:off x="785813" y="4050506"/>
            <a:ext cx="1457326" cy="35720"/>
          </a:xfrm>
          <a:custGeom>
            <a:avLst/>
            <a:gdLst/>
            <a:ahLst/>
            <a:cxnLst/>
            <a:rect l="0" t="0" r="0" b="0"/>
            <a:pathLst>
              <a:path w="1457326" h="35720">
                <a:moveTo>
                  <a:pt x="0" y="35719"/>
                </a:moveTo>
                <a:lnTo>
                  <a:pt x="0" y="29569"/>
                </a:lnTo>
                <a:lnTo>
                  <a:pt x="793" y="29238"/>
                </a:lnTo>
                <a:lnTo>
                  <a:pt x="9887" y="26589"/>
                </a:lnTo>
                <a:lnTo>
                  <a:pt x="20127" y="22960"/>
                </a:lnTo>
                <a:lnTo>
                  <a:pt x="30305" y="19768"/>
                </a:lnTo>
                <a:lnTo>
                  <a:pt x="39662" y="16723"/>
                </a:lnTo>
                <a:lnTo>
                  <a:pt x="74018" y="13708"/>
                </a:lnTo>
                <a:lnTo>
                  <a:pt x="107496" y="8164"/>
                </a:lnTo>
                <a:lnTo>
                  <a:pt x="142919" y="7278"/>
                </a:lnTo>
                <a:lnTo>
                  <a:pt x="175251" y="7170"/>
                </a:lnTo>
                <a:lnTo>
                  <a:pt x="208095" y="7149"/>
                </a:lnTo>
                <a:lnTo>
                  <a:pt x="239016" y="7145"/>
                </a:lnTo>
                <a:lnTo>
                  <a:pt x="269433" y="7144"/>
                </a:lnTo>
                <a:lnTo>
                  <a:pt x="302434" y="7144"/>
                </a:lnTo>
                <a:lnTo>
                  <a:pt x="333468" y="7144"/>
                </a:lnTo>
                <a:lnTo>
                  <a:pt x="366651" y="7144"/>
                </a:lnTo>
                <a:lnTo>
                  <a:pt x="397738" y="7144"/>
                </a:lnTo>
                <a:lnTo>
                  <a:pt x="431732" y="7144"/>
                </a:lnTo>
                <a:lnTo>
                  <a:pt x="466940" y="7144"/>
                </a:lnTo>
                <a:lnTo>
                  <a:pt x="502507" y="7144"/>
                </a:lnTo>
                <a:lnTo>
                  <a:pt x="538181" y="7144"/>
                </a:lnTo>
                <a:lnTo>
                  <a:pt x="573886" y="7144"/>
                </a:lnTo>
                <a:lnTo>
                  <a:pt x="609601" y="7144"/>
                </a:lnTo>
                <a:lnTo>
                  <a:pt x="645319" y="7144"/>
                </a:lnTo>
                <a:lnTo>
                  <a:pt x="680243" y="7144"/>
                </a:lnTo>
                <a:lnTo>
                  <a:pt x="711846" y="7144"/>
                </a:lnTo>
                <a:lnTo>
                  <a:pt x="746786" y="7144"/>
                </a:lnTo>
                <a:lnTo>
                  <a:pt x="773230" y="7144"/>
                </a:lnTo>
                <a:lnTo>
                  <a:pt x="807307" y="7144"/>
                </a:lnTo>
                <a:lnTo>
                  <a:pt x="841305" y="7144"/>
                </a:lnTo>
                <a:lnTo>
                  <a:pt x="876514" y="7144"/>
                </a:lnTo>
                <a:lnTo>
                  <a:pt x="912082" y="7144"/>
                </a:lnTo>
                <a:lnTo>
                  <a:pt x="947756" y="7144"/>
                </a:lnTo>
                <a:lnTo>
                  <a:pt x="983461" y="7144"/>
                </a:lnTo>
                <a:lnTo>
                  <a:pt x="1019176" y="7144"/>
                </a:lnTo>
                <a:lnTo>
                  <a:pt x="1054894" y="7144"/>
                </a:lnTo>
                <a:lnTo>
                  <a:pt x="1086820" y="10936"/>
                </a:lnTo>
                <a:lnTo>
                  <a:pt x="1120180" y="13294"/>
                </a:lnTo>
                <a:lnTo>
                  <a:pt x="1155200" y="13993"/>
                </a:lnTo>
                <a:lnTo>
                  <a:pt x="1186919" y="14201"/>
                </a:lnTo>
                <a:lnTo>
                  <a:pt x="1220218" y="14262"/>
                </a:lnTo>
                <a:lnTo>
                  <a:pt x="1251428" y="14280"/>
                </a:lnTo>
                <a:lnTo>
                  <a:pt x="1285508" y="13492"/>
                </a:lnTo>
                <a:lnTo>
                  <a:pt x="1319875" y="8633"/>
                </a:lnTo>
                <a:lnTo>
                  <a:pt x="1349829" y="7438"/>
                </a:lnTo>
                <a:lnTo>
                  <a:pt x="1382792" y="6408"/>
                </a:lnTo>
                <a:lnTo>
                  <a:pt x="1416362" y="667"/>
                </a:lnTo>
                <a:lnTo>
                  <a:pt x="1451613" y="4"/>
                </a:lnTo>
                <a:lnTo>
                  <a:pt x="14573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9"/>
          <p:cNvSpPr/>
          <p:nvPr/>
        </p:nvSpPr>
        <p:spPr>
          <a:xfrm>
            <a:off x="2793206" y="3507581"/>
            <a:ext cx="4414839" cy="150020"/>
          </a:xfrm>
          <a:custGeom>
            <a:avLst/>
            <a:gdLst/>
            <a:ahLst/>
            <a:cxnLst/>
            <a:rect l="0" t="0" r="0" b="0"/>
            <a:pathLst>
              <a:path w="4414839" h="150020">
                <a:moveTo>
                  <a:pt x="0" y="150019"/>
                </a:moveTo>
                <a:lnTo>
                  <a:pt x="34552" y="150019"/>
                </a:lnTo>
                <a:lnTo>
                  <a:pt x="67540" y="150019"/>
                </a:lnTo>
                <a:lnTo>
                  <a:pt x="101738" y="150019"/>
                </a:lnTo>
                <a:lnTo>
                  <a:pt x="131705" y="150019"/>
                </a:lnTo>
                <a:lnTo>
                  <a:pt x="150149" y="149226"/>
                </a:lnTo>
                <a:lnTo>
                  <a:pt x="185687" y="143538"/>
                </a:lnTo>
                <a:lnTo>
                  <a:pt x="217274" y="142934"/>
                </a:lnTo>
                <a:lnTo>
                  <a:pt x="252525" y="142880"/>
                </a:lnTo>
                <a:lnTo>
                  <a:pt x="286078" y="142876"/>
                </a:lnTo>
                <a:lnTo>
                  <a:pt x="321512" y="142875"/>
                </a:lnTo>
                <a:lnTo>
                  <a:pt x="352284" y="142875"/>
                </a:lnTo>
                <a:lnTo>
                  <a:pt x="386057" y="142875"/>
                </a:lnTo>
                <a:lnTo>
                  <a:pt x="421520" y="142875"/>
                </a:lnTo>
                <a:lnTo>
                  <a:pt x="457205" y="142875"/>
                </a:lnTo>
                <a:lnTo>
                  <a:pt x="489127" y="142875"/>
                </a:lnTo>
                <a:lnTo>
                  <a:pt x="519128" y="142875"/>
                </a:lnTo>
                <a:lnTo>
                  <a:pt x="550855" y="142875"/>
                </a:lnTo>
                <a:lnTo>
                  <a:pt x="585891" y="142875"/>
                </a:lnTo>
                <a:lnTo>
                  <a:pt x="621520" y="142875"/>
                </a:lnTo>
                <a:lnTo>
                  <a:pt x="657227" y="142875"/>
                </a:lnTo>
                <a:lnTo>
                  <a:pt x="687290" y="142875"/>
                </a:lnTo>
                <a:lnTo>
                  <a:pt x="718461" y="142875"/>
                </a:lnTo>
                <a:lnTo>
                  <a:pt x="749490" y="142875"/>
                </a:lnTo>
                <a:lnTo>
                  <a:pt x="778550" y="142875"/>
                </a:lnTo>
                <a:lnTo>
                  <a:pt x="807220" y="142875"/>
                </a:lnTo>
                <a:lnTo>
                  <a:pt x="840724" y="142875"/>
                </a:lnTo>
                <a:lnTo>
                  <a:pt x="871096" y="140759"/>
                </a:lnTo>
                <a:lnTo>
                  <a:pt x="900026" y="136725"/>
                </a:lnTo>
                <a:lnTo>
                  <a:pt x="928670" y="135928"/>
                </a:lnTo>
                <a:lnTo>
                  <a:pt x="959376" y="135770"/>
                </a:lnTo>
                <a:lnTo>
                  <a:pt x="991988" y="135739"/>
                </a:lnTo>
                <a:lnTo>
                  <a:pt x="1022154" y="130824"/>
                </a:lnTo>
                <a:lnTo>
                  <a:pt x="1055747" y="129029"/>
                </a:lnTo>
                <a:lnTo>
                  <a:pt x="1085548" y="128675"/>
                </a:lnTo>
                <a:lnTo>
                  <a:pt x="1119275" y="128605"/>
                </a:lnTo>
                <a:lnTo>
                  <a:pt x="1149691" y="128591"/>
                </a:lnTo>
                <a:lnTo>
                  <a:pt x="1182421" y="128588"/>
                </a:lnTo>
                <a:lnTo>
                  <a:pt x="1214552" y="127794"/>
                </a:lnTo>
                <a:lnTo>
                  <a:pt x="1248533" y="122934"/>
                </a:lnTo>
                <a:lnTo>
                  <a:pt x="1282203" y="121738"/>
                </a:lnTo>
                <a:lnTo>
                  <a:pt x="1314518" y="121503"/>
                </a:lnTo>
                <a:lnTo>
                  <a:pt x="1348536" y="121456"/>
                </a:lnTo>
                <a:lnTo>
                  <a:pt x="1382214" y="121446"/>
                </a:lnTo>
                <a:lnTo>
                  <a:pt x="1414531" y="121444"/>
                </a:lnTo>
                <a:lnTo>
                  <a:pt x="1441382" y="121444"/>
                </a:lnTo>
                <a:lnTo>
                  <a:pt x="1476783" y="121444"/>
                </a:lnTo>
                <a:lnTo>
                  <a:pt x="1510734" y="121444"/>
                </a:lnTo>
                <a:lnTo>
                  <a:pt x="1538590" y="121444"/>
                </a:lnTo>
                <a:lnTo>
                  <a:pt x="1566953" y="117652"/>
                </a:lnTo>
                <a:lnTo>
                  <a:pt x="1595464" y="115294"/>
                </a:lnTo>
                <a:lnTo>
                  <a:pt x="1628633" y="114496"/>
                </a:lnTo>
                <a:lnTo>
                  <a:pt x="1655633" y="114359"/>
                </a:lnTo>
                <a:lnTo>
                  <a:pt x="1691083" y="114312"/>
                </a:lnTo>
                <a:lnTo>
                  <a:pt x="1725044" y="110510"/>
                </a:lnTo>
                <a:lnTo>
                  <a:pt x="1752901" y="108150"/>
                </a:lnTo>
                <a:lnTo>
                  <a:pt x="1781265" y="107451"/>
                </a:lnTo>
                <a:lnTo>
                  <a:pt x="1814383" y="102305"/>
                </a:lnTo>
                <a:lnTo>
                  <a:pt x="1841373" y="100692"/>
                </a:lnTo>
                <a:lnTo>
                  <a:pt x="1869479" y="100214"/>
                </a:lnTo>
                <a:lnTo>
                  <a:pt x="1897915" y="100072"/>
                </a:lnTo>
                <a:lnTo>
                  <a:pt x="1926449" y="99237"/>
                </a:lnTo>
                <a:lnTo>
                  <a:pt x="1954218" y="95108"/>
                </a:lnTo>
                <a:lnTo>
                  <a:pt x="1987453" y="95428"/>
                </a:lnTo>
                <a:lnTo>
                  <a:pt x="2020565" y="99107"/>
                </a:lnTo>
                <a:lnTo>
                  <a:pt x="2055739" y="99834"/>
                </a:lnTo>
                <a:lnTo>
                  <a:pt x="2091145" y="97861"/>
                </a:lnTo>
                <a:lnTo>
                  <a:pt x="2125097" y="93855"/>
                </a:lnTo>
                <a:lnTo>
                  <a:pt x="2152953" y="93161"/>
                </a:lnTo>
                <a:lnTo>
                  <a:pt x="2185901" y="92927"/>
                </a:lnTo>
                <a:lnTo>
                  <a:pt x="2220043" y="92881"/>
                </a:lnTo>
                <a:lnTo>
                  <a:pt x="2253745" y="89079"/>
                </a:lnTo>
                <a:lnTo>
                  <a:pt x="2286067" y="86388"/>
                </a:lnTo>
                <a:lnTo>
                  <a:pt x="2320086" y="85856"/>
                </a:lnTo>
                <a:lnTo>
                  <a:pt x="2353763" y="85751"/>
                </a:lnTo>
                <a:lnTo>
                  <a:pt x="2386081" y="85730"/>
                </a:lnTo>
                <a:lnTo>
                  <a:pt x="2420099" y="83609"/>
                </a:lnTo>
                <a:lnTo>
                  <a:pt x="2449984" y="79575"/>
                </a:lnTo>
                <a:lnTo>
                  <a:pt x="2483727" y="78778"/>
                </a:lnTo>
                <a:lnTo>
                  <a:pt x="2514146" y="76504"/>
                </a:lnTo>
                <a:lnTo>
                  <a:pt x="2546879" y="72438"/>
                </a:lnTo>
                <a:lnTo>
                  <a:pt x="2579007" y="71636"/>
                </a:lnTo>
                <a:lnTo>
                  <a:pt x="2612989" y="71477"/>
                </a:lnTo>
                <a:lnTo>
                  <a:pt x="2646659" y="71446"/>
                </a:lnTo>
                <a:lnTo>
                  <a:pt x="2678181" y="66530"/>
                </a:lnTo>
                <a:lnTo>
                  <a:pt x="2709455" y="64735"/>
                </a:lnTo>
                <a:lnTo>
                  <a:pt x="2742179" y="64381"/>
                </a:lnTo>
                <a:lnTo>
                  <a:pt x="2777276" y="64311"/>
                </a:lnTo>
                <a:lnTo>
                  <a:pt x="2812667" y="64297"/>
                </a:lnTo>
                <a:lnTo>
                  <a:pt x="2835485" y="62178"/>
                </a:lnTo>
                <a:lnTo>
                  <a:pt x="2868320" y="58144"/>
                </a:lnTo>
                <a:lnTo>
                  <a:pt x="2895984" y="57444"/>
                </a:lnTo>
                <a:lnTo>
                  <a:pt x="2924288" y="57237"/>
                </a:lnTo>
                <a:lnTo>
                  <a:pt x="2957388" y="57168"/>
                </a:lnTo>
                <a:lnTo>
                  <a:pt x="2984375" y="57155"/>
                </a:lnTo>
                <a:lnTo>
                  <a:pt x="3019822" y="57151"/>
                </a:lnTo>
                <a:lnTo>
                  <a:pt x="3053782" y="53358"/>
                </a:lnTo>
                <a:lnTo>
                  <a:pt x="3081639" y="51000"/>
                </a:lnTo>
                <a:lnTo>
                  <a:pt x="3114587" y="50203"/>
                </a:lnTo>
                <a:lnTo>
                  <a:pt x="3141548" y="50065"/>
                </a:lnTo>
                <a:lnTo>
                  <a:pt x="3169645" y="49230"/>
                </a:lnTo>
                <a:lnTo>
                  <a:pt x="3198078" y="45896"/>
                </a:lnTo>
                <a:lnTo>
                  <a:pt x="3226611" y="48435"/>
                </a:lnTo>
                <a:lnTo>
                  <a:pt x="3254380" y="48747"/>
                </a:lnTo>
                <a:lnTo>
                  <a:pt x="3287615" y="44260"/>
                </a:lnTo>
                <a:lnTo>
                  <a:pt x="3315142" y="43276"/>
                </a:lnTo>
                <a:lnTo>
                  <a:pt x="3343406" y="42985"/>
                </a:lnTo>
                <a:lnTo>
                  <a:pt x="3371889" y="42900"/>
                </a:lnTo>
                <a:lnTo>
                  <a:pt x="3400436" y="42874"/>
                </a:lnTo>
                <a:lnTo>
                  <a:pt x="3429005" y="42865"/>
                </a:lnTo>
                <a:lnTo>
                  <a:pt x="3457576" y="40747"/>
                </a:lnTo>
                <a:lnTo>
                  <a:pt x="3486150" y="37209"/>
                </a:lnTo>
                <a:lnTo>
                  <a:pt x="3514725" y="36160"/>
                </a:lnTo>
                <a:lnTo>
                  <a:pt x="3543300" y="35850"/>
                </a:lnTo>
                <a:lnTo>
                  <a:pt x="3571875" y="35758"/>
                </a:lnTo>
                <a:lnTo>
                  <a:pt x="3600450" y="35731"/>
                </a:lnTo>
                <a:lnTo>
                  <a:pt x="3634757" y="35721"/>
                </a:lnTo>
                <a:lnTo>
                  <a:pt x="3670168" y="35719"/>
                </a:lnTo>
                <a:lnTo>
                  <a:pt x="3698277" y="34926"/>
                </a:lnTo>
                <a:lnTo>
                  <a:pt x="3725921" y="30810"/>
                </a:lnTo>
                <a:lnTo>
                  <a:pt x="3759114" y="29017"/>
                </a:lnTo>
                <a:lnTo>
                  <a:pt x="3786633" y="28706"/>
                </a:lnTo>
                <a:lnTo>
                  <a:pt x="3814894" y="26497"/>
                </a:lnTo>
                <a:lnTo>
                  <a:pt x="3843376" y="22933"/>
                </a:lnTo>
                <a:lnTo>
                  <a:pt x="3877653" y="21728"/>
                </a:lnTo>
                <a:lnTo>
                  <a:pt x="3913058" y="16581"/>
                </a:lnTo>
                <a:lnTo>
                  <a:pt x="3941166" y="14967"/>
                </a:lnTo>
                <a:lnTo>
                  <a:pt x="3969601" y="14489"/>
                </a:lnTo>
                <a:lnTo>
                  <a:pt x="3997342" y="14347"/>
                </a:lnTo>
                <a:lnTo>
                  <a:pt x="4030568" y="14300"/>
                </a:lnTo>
                <a:lnTo>
                  <a:pt x="4058093" y="14291"/>
                </a:lnTo>
                <a:lnTo>
                  <a:pt x="4092045" y="14288"/>
                </a:lnTo>
                <a:lnTo>
                  <a:pt x="4127386" y="14288"/>
                </a:lnTo>
                <a:lnTo>
                  <a:pt x="4162824" y="16404"/>
                </a:lnTo>
                <a:lnTo>
                  <a:pt x="4192990" y="20438"/>
                </a:lnTo>
                <a:lnTo>
                  <a:pt x="4221879" y="21235"/>
                </a:lnTo>
                <a:lnTo>
                  <a:pt x="4250516" y="21392"/>
                </a:lnTo>
                <a:lnTo>
                  <a:pt x="4271957" y="23536"/>
                </a:lnTo>
                <a:lnTo>
                  <a:pt x="4302771" y="27912"/>
                </a:lnTo>
                <a:lnTo>
                  <a:pt x="4321836" y="27585"/>
                </a:lnTo>
                <a:lnTo>
                  <a:pt x="4355424" y="21861"/>
                </a:lnTo>
                <a:lnTo>
                  <a:pt x="4362238" y="20828"/>
                </a:lnTo>
                <a:lnTo>
                  <a:pt x="4383131" y="14966"/>
                </a:lnTo>
                <a:lnTo>
                  <a:pt x="4388310" y="14590"/>
                </a:lnTo>
                <a:lnTo>
                  <a:pt x="4393258" y="12305"/>
                </a:lnTo>
                <a:lnTo>
                  <a:pt x="4399109" y="8163"/>
                </a:lnTo>
                <a:lnTo>
                  <a:pt x="4403916" y="7446"/>
                </a:lnTo>
                <a:lnTo>
                  <a:pt x="4405175" y="6551"/>
                </a:lnTo>
                <a:lnTo>
                  <a:pt x="4406014" y="5161"/>
                </a:lnTo>
                <a:lnTo>
                  <a:pt x="4406574" y="3442"/>
                </a:lnTo>
                <a:lnTo>
                  <a:pt x="4407741" y="2294"/>
                </a:lnTo>
                <a:lnTo>
                  <a:pt x="44148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8"/>
          <p:cNvGrpSpPr/>
          <p:nvPr/>
        </p:nvGrpSpPr>
        <p:grpSpPr>
          <a:xfrm>
            <a:off x="2393156" y="3157538"/>
            <a:ext cx="192883" cy="214310"/>
            <a:chOff x="2393156" y="3157538"/>
            <a:chExt cx="192883" cy="214310"/>
          </a:xfrm>
        </p:grpSpPr>
        <p:sp>
          <p:nvSpPr>
            <p:cNvPr id="6" name="SMARTInkShape-10"/>
            <p:cNvSpPr/>
            <p:nvPr/>
          </p:nvSpPr>
          <p:spPr>
            <a:xfrm>
              <a:off x="2393156" y="3250406"/>
              <a:ext cx="192883" cy="121442"/>
            </a:xfrm>
            <a:custGeom>
              <a:avLst/>
              <a:gdLst/>
              <a:ahLst/>
              <a:cxnLst/>
              <a:rect l="0" t="0" r="0" b="0"/>
              <a:pathLst>
                <a:path w="192883" h="121442">
                  <a:moveTo>
                    <a:pt x="0" y="21432"/>
                  </a:moveTo>
                  <a:lnTo>
                    <a:pt x="0" y="25224"/>
                  </a:lnTo>
                  <a:lnTo>
                    <a:pt x="794" y="26341"/>
                  </a:lnTo>
                  <a:lnTo>
                    <a:pt x="2117" y="27085"/>
                  </a:lnTo>
                  <a:lnTo>
                    <a:pt x="3793" y="27582"/>
                  </a:lnTo>
                  <a:lnTo>
                    <a:pt x="9943" y="32073"/>
                  </a:lnTo>
                  <a:lnTo>
                    <a:pt x="12357" y="36215"/>
                  </a:lnTo>
                  <a:lnTo>
                    <a:pt x="14223" y="40702"/>
                  </a:lnTo>
                  <a:lnTo>
                    <a:pt x="32604" y="66828"/>
                  </a:lnTo>
                  <a:lnTo>
                    <a:pt x="35104" y="78142"/>
                  </a:lnTo>
                  <a:lnTo>
                    <a:pt x="35309" y="80669"/>
                  </a:lnTo>
                  <a:lnTo>
                    <a:pt x="37653" y="85595"/>
                  </a:lnTo>
                  <a:lnTo>
                    <a:pt x="71107" y="121113"/>
                  </a:lnTo>
                  <a:lnTo>
                    <a:pt x="78492" y="121441"/>
                  </a:lnTo>
                  <a:lnTo>
                    <a:pt x="78573" y="111501"/>
                  </a:lnTo>
                  <a:lnTo>
                    <a:pt x="80695" y="106970"/>
                  </a:lnTo>
                  <a:lnTo>
                    <a:pt x="83489" y="102311"/>
                  </a:lnTo>
                  <a:lnTo>
                    <a:pt x="85856" y="95225"/>
                  </a:lnTo>
                  <a:lnTo>
                    <a:pt x="105084" y="71437"/>
                  </a:lnTo>
                  <a:lnTo>
                    <a:pt x="107029" y="66675"/>
                  </a:lnTo>
                  <a:lnTo>
                    <a:pt x="137845" y="33632"/>
                  </a:lnTo>
                  <a:lnTo>
                    <a:pt x="142756" y="30822"/>
                  </a:lnTo>
                  <a:lnTo>
                    <a:pt x="147584" y="28780"/>
                  </a:lnTo>
                  <a:lnTo>
                    <a:pt x="164303" y="16277"/>
                  </a:lnTo>
                  <a:lnTo>
                    <a:pt x="169067" y="14378"/>
                  </a:lnTo>
                  <a:lnTo>
                    <a:pt x="184621" y="1090"/>
                  </a:lnTo>
                  <a:lnTo>
                    <a:pt x="192839" y="4"/>
                  </a:lnTo>
                  <a:lnTo>
                    <a:pt x="1928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1"/>
            <p:cNvSpPr/>
            <p:nvPr/>
          </p:nvSpPr>
          <p:spPr>
            <a:xfrm>
              <a:off x="2450394" y="3157538"/>
              <a:ext cx="28488" cy="171451"/>
            </a:xfrm>
            <a:custGeom>
              <a:avLst/>
              <a:gdLst/>
              <a:ahLst/>
              <a:cxnLst/>
              <a:rect l="0" t="0" r="0" b="0"/>
              <a:pathLst>
                <a:path w="28488" h="171451">
                  <a:moveTo>
                    <a:pt x="7056" y="0"/>
                  </a:moveTo>
                  <a:lnTo>
                    <a:pt x="905" y="0"/>
                  </a:lnTo>
                  <a:lnTo>
                    <a:pt x="574" y="793"/>
                  </a:lnTo>
                  <a:lnTo>
                    <a:pt x="0" y="6150"/>
                  </a:lnTo>
                  <a:lnTo>
                    <a:pt x="6071" y="13206"/>
                  </a:lnTo>
                  <a:lnTo>
                    <a:pt x="13747" y="44580"/>
                  </a:lnTo>
                  <a:lnTo>
                    <a:pt x="14188" y="79067"/>
                  </a:lnTo>
                  <a:lnTo>
                    <a:pt x="14993" y="110218"/>
                  </a:lnTo>
                  <a:lnTo>
                    <a:pt x="20902" y="135144"/>
                  </a:lnTo>
                  <a:lnTo>
                    <a:pt x="21256" y="145140"/>
                  </a:lnTo>
                  <a:lnTo>
                    <a:pt x="23421" y="149967"/>
                  </a:lnTo>
                  <a:lnTo>
                    <a:pt x="26236" y="154758"/>
                  </a:lnTo>
                  <a:lnTo>
                    <a:pt x="28043" y="164301"/>
                  </a:lnTo>
                  <a:lnTo>
                    <a:pt x="28487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9"/>
          <p:cNvGrpSpPr/>
          <p:nvPr/>
        </p:nvGrpSpPr>
        <p:grpSpPr>
          <a:xfrm>
            <a:off x="735806" y="3171825"/>
            <a:ext cx="6643689" cy="478632"/>
            <a:chOff x="735806" y="3171825"/>
            <a:chExt cx="6643689" cy="478632"/>
          </a:xfrm>
        </p:grpSpPr>
        <p:sp>
          <p:nvSpPr>
            <p:cNvPr id="9" name="SMARTInkShape-12"/>
            <p:cNvSpPr/>
            <p:nvPr/>
          </p:nvSpPr>
          <p:spPr>
            <a:xfrm>
              <a:off x="2035969" y="3171825"/>
              <a:ext cx="5343526" cy="114301"/>
            </a:xfrm>
            <a:custGeom>
              <a:avLst/>
              <a:gdLst/>
              <a:ahLst/>
              <a:cxnLst/>
              <a:rect l="0" t="0" r="0" b="0"/>
              <a:pathLst>
                <a:path w="5343526" h="114301">
                  <a:moveTo>
                    <a:pt x="0" y="14288"/>
                  </a:moveTo>
                  <a:lnTo>
                    <a:pt x="6150" y="8137"/>
                  </a:lnTo>
                  <a:lnTo>
                    <a:pt x="13207" y="7231"/>
                  </a:lnTo>
                  <a:lnTo>
                    <a:pt x="48837" y="7144"/>
                  </a:lnTo>
                  <a:lnTo>
                    <a:pt x="84194" y="7144"/>
                  </a:lnTo>
                  <a:lnTo>
                    <a:pt x="116039" y="7144"/>
                  </a:lnTo>
                  <a:lnTo>
                    <a:pt x="147372" y="993"/>
                  </a:lnTo>
                  <a:lnTo>
                    <a:pt x="180959" y="58"/>
                  </a:lnTo>
                  <a:lnTo>
                    <a:pt x="195258" y="811"/>
                  </a:lnTo>
                  <a:lnTo>
                    <a:pt x="228746" y="6483"/>
                  </a:lnTo>
                  <a:lnTo>
                    <a:pt x="264188" y="7105"/>
                  </a:lnTo>
                  <a:lnTo>
                    <a:pt x="294999" y="7140"/>
                  </a:lnTo>
                  <a:lnTo>
                    <a:pt x="328170" y="7143"/>
                  </a:lnTo>
                  <a:lnTo>
                    <a:pt x="357276" y="7937"/>
                  </a:lnTo>
                  <a:lnTo>
                    <a:pt x="388736" y="13625"/>
                  </a:lnTo>
                  <a:lnTo>
                    <a:pt x="423182" y="14229"/>
                  </a:lnTo>
                  <a:lnTo>
                    <a:pt x="453171" y="14282"/>
                  </a:lnTo>
                  <a:lnTo>
                    <a:pt x="488282" y="14287"/>
                  </a:lnTo>
                  <a:lnTo>
                    <a:pt x="523154" y="13494"/>
                  </a:lnTo>
                  <a:lnTo>
                    <a:pt x="557296" y="7806"/>
                  </a:lnTo>
                  <a:lnTo>
                    <a:pt x="592796" y="7183"/>
                  </a:lnTo>
                  <a:lnTo>
                    <a:pt x="626260" y="7146"/>
                  </a:lnTo>
                  <a:lnTo>
                    <a:pt x="658635" y="7144"/>
                  </a:lnTo>
                  <a:lnTo>
                    <a:pt x="680375" y="6350"/>
                  </a:lnTo>
                  <a:lnTo>
                    <a:pt x="714336" y="441"/>
                  </a:lnTo>
                  <a:lnTo>
                    <a:pt x="748601" y="39"/>
                  </a:lnTo>
                  <a:lnTo>
                    <a:pt x="783343" y="2"/>
                  </a:lnTo>
                  <a:lnTo>
                    <a:pt x="818149" y="0"/>
                  </a:lnTo>
                  <a:lnTo>
                    <a:pt x="851429" y="0"/>
                  </a:lnTo>
                  <a:lnTo>
                    <a:pt x="883141" y="0"/>
                  </a:lnTo>
                  <a:lnTo>
                    <a:pt x="915784" y="0"/>
                  </a:lnTo>
                  <a:lnTo>
                    <a:pt x="951233" y="0"/>
                  </a:lnTo>
                  <a:lnTo>
                    <a:pt x="983136" y="0"/>
                  </a:lnTo>
                  <a:lnTo>
                    <a:pt x="1018153" y="0"/>
                  </a:lnTo>
                  <a:lnTo>
                    <a:pt x="1051452" y="0"/>
                  </a:lnTo>
                  <a:lnTo>
                    <a:pt x="1083166" y="0"/>
                  </a:lnTo>
                  <a:lnTo>
                    <a:pt x="1107368" y="794"/>
                  </a:lnTo>
                  <a:lnTo>
                    <a:pt x="1142865" y="6702"/>
                  </a:lnTo>
                  <a:lnTo>
                    <a:pt x="1153259" y="6153"/>
                  </a:lnTo>
                  <a:lnTo>
                    <a:pt x="1171704" y="2970"/>
                  </a:lnTo>
                  <a:lnTo>
                    <a:pt x="1203127" y="6673"/>
                  </a:lnTo>
                  <a:lnTo>
                    <a:pt x="1237570" y="7102"/>
                  </a:lnTo>
                  <a:lnTo>
                    <a:pt x="1271674" y="7140"/>
                  </a:lnTo>
                  <a:lnTo>
                    <a:pt x="1287577" y="7937"/>
                  </a:lnTo>
                  <a:lnTo>
                    <a:pt x="1321681" y="13625"/>
                  </a:lnTo>
                  <a:lnTo>
                    <a:pt x="1353142" y="14229"/>
                  </a:lnTo>
                  <a:lnTo>
                    <a:pt x="1388383" y="14282"/>
                  </a:lnTo>
                  <a:lnTo>
                    <a:pt x="1423266" y="14287"/>
                  </a:lnTo>
                  <a:lnTo>
                    <a:pt x="1457283" y="14288"/>
                  </a:lnTo>
                  <a:lnTo>
                    <a:pt x="1490660" y="14288"/>
                  </a:lnTo>
                  <a:lnTo>
                    <a:pt x="1525388" y="20438"/>
                  </a:lnTo>
                  <a:lnTo>
                    <a:pt x="1559660" y="21373"/>
                  </a:lnTo>
                  <a:lnTo>
                    <a:pt x="1593053" y="21428"/>
                  </a:lnTo>
                  <a:lnTo>
                    <a:pt x="1626393" y="21431"/>
                  </a:lnTo>
                  <a:lnTo>
                    <a:pt x="1658761" y="21431"/>
                  </a:lnTo>
                  <a:lnTo>
                    <a:pt x="1693682" y="21431"/>
                  </a:lnTo>
                  <a:lnTo>
                    <a:pt x="1723870" y="22225"/>
                  </a:lnTo>
                  <a:lnTo>
                    <a:pt x="1757353" y="28133"/>
                  </a:lnTo>
                  <a:lnTo>
                    <a:pt x="1791591" y="28536"/>
                  </a:lnTo>
                  <a:lnTo>
                    <a:pt x="1801150" y="29352"/>
                  </a:lnTo>
                  <a:lnTo>
                    <a:pt x="1815871" y="34226"/>
                  </a:lnTo>
                  <a:lnTo>
                    <a:pt x="1847929" y="35631"/>
                  </a:lnTo>
                  <a:lnTo>
                    <a:pt x="1880399" y="42195"/>
                  </a:lnTo>
                  <a:lnTo>
                    <a:pt x="1913477" y="48478"/>
                  </a:lnTo>
                  <a:lnTo>
                    <a:pt x="1945125" y="51988"/>
                  </a:lnTo>
                  <a:lnTo>
                    <a:pt x="1978369" y="56697"/>
                  </a:lnTo>
                  <a:lnTo>
                    <a:pt x="1988144" y="57742"/>
                  </a:lnTo>
                  <a:lnTo>
                    <a:pt x="2016901" y="63615"/>
                  </a:lnTo>
                  <a:lnTo>
                    <a:pt x="2050255" y="64254"/>
                  </a:lnTo>
                  <a:lnTo>
                    <a:pt x="2083594" y="64291"/>
                  </a:lnTo>
                  <a:lnTo>
                    <a:pt x="2102643" y="65087"/>
                  </a:lnTo>
                  <a:lnTo>
                    <a:pt x="2131218" y="70775"/>
                  </a:lnTo>
                  <a:lnTo>
                    <a:pt x="2164556" y="71399"/>
                  </a:lnTo>
                  <a:lnTo>
                    <a:pt x="2195248" y="71434"/>
                  </a:lnTo>
                  <a:lnTo>
                    <a:pt x="2228408" y="71437"/>
                  </a:lnTo>
                  <a:lnTo>
                    <a:pt x="2262161" y="71438"/>
                  </a:lnTo>
                  <a:lnTo>
                    <a:pt x="2296317" y="64956"/>
                  </a:lnTo>
                  <a:lnTo>
                    <a:pt x="2331375" y="64352"/>
                  </a:lnTo>
                  <a:lnTo>
                    <a:pt x="2366243" y="64299"/>
                  </a:lnTo>
                  <a:lnTo>
                    <a:pt x="2400258" y="64294"/>
                  </a:lnTo>
                  <a:lnTo>
                    <a:pt x="2409806" y="63500"/>
                  </a:lnTo>
                  <a:lnTo>
                    <a:pt x="2443308" y="57812"/>
                  </a:lnTo>
                  <a:lnTo>
                    <a:pt x="2474715" y="56414"/>
                  </a:lnTo>
                  <a:lnTo>
                    <a:pt x="2509952" y="50673"/>
                  </a:lnTo>
                  <a:lnTo>
                    <a:pt x="2545628" y="50065"/>
                  </a:lnTo>
                  <a:lnTo>
                    <a:pt x="2581343" y="50011"/>
                  </a:lnTo>
                  <a:lnTo>
                    <a:pt x="2600257" y="49213"/>
                  </a:lnTo>
                  <a:lnTo>
                    <a:pt x="2635975" y="43524"/>
                  </a:lnTo>
                  <a:lnTo>
                    <a:pt x="2671694" y="42921"/>
                  </a:lnTo>
                  <a:lnTo>
                    <a:pt x="2707413" y="42868"/>
                  </a:lnTo>
                  <a:lnTo>
                    <a:pt x="2743132" y="42863"/>
                  </a:lnTo>
                  <a:lnTo>
                    <a:pt x="2778850" y="42863"/>
                  </a:lnTo>
                  <a:lnTo>
                    <a:pt x="2801983" y="40746"/>
                  </a:lnTo>
                  <a:lnTo>
                    <a:pt x="2837701" y="36160"/>
                  </a:lnTo>
                  <a:lnTo>
                    <a:pt x="2873420" y="35758"/>
                  </a:lnTo>
                  <a:lnTo>
                    <a:pt x="2906927" y="35724"/>
                  </a:lnTo>
                  <a:lnTo>
                    <a:pt x="2940895" y="31927"/>
                  </a:lnTo>
                  <a:lnTo>
                    <a:pt x="2972982" y="29016"/>
                  </a:lnTo>
                  <a:lnTo>
                    <a:pt x="3002765" y="28633"/>
                  </a:lnTo>
                  <a:lnTo>
                    <a:pt x="3032616" y="28583"/>
                  </a:lnTo>
                  <a:lnTo>
                    <a:pt x="3063033" y="28576"/>
                  </a:lnTo>
                  <a:lnTo>
                    <a:pt x="3080588" y="26459"/>
                  </a:lnTo>
                  <a:lnTo>
                    <a:pt x="3109979" y="22093"/>
                  </a:lnTo>
                  <a:lnTo>
                    <a:pt x="3143572" y="21519"/>
                  </a:lnTo>
                  <a:lnTo>
                    <a:pt x="3179010" y="21443"/>
                  </a:lnTo>
                  <a:lnTo>
                    <a:pt x="3209783" y="21432"/>
                  </a:lnTo>
                  <a:lnTo>
                    <a:pt x="3243558" y="21431"/>
                  </a:lnTo>
                  <a:lnTo>
                    <a:pt x="3276902" y="21431"/>
                  </a:lnTo>
                  <a:lnTo>
                    <a:pt x="3308224" y="21431"/>
                  </a:lnTo>
                  <a:lnTo>
                    <a:pt x="3343362" y="21431"/>
                  </a:lnTo>
                  <a:lnTo>
                    <a:pt x="3379005" y="21431"/>
                  </a:lnTo>
                  <a:lnTo>
                    <a:pt x="3413920" y="21431"/>
                  </a:lnTo>
                  <a:lnTo>
                    <a:pt x="3448073" y="21431"/>
                  </a:lnTo>
                  <a:lnTo>
                    <a:pt x="3483722" y="21431"/>
                  </a:lnTo>
                  <a:lnTo>
                    <a:pt x="3512305" y="21431"/>
                  </a:lnTo>
                  <a:lnTo>
                    <a:pt x="3544470" y="21431"/>
                  </a:lnTo>
                  <a:lnTo>
                    <a:pt x="3579172" y="21431"/>
                  </a:lnTo>
                  <a:lnTo>
                    <a:pt x="3610965" y="21431"/>
                  </a:lnTo>
                  <a:lnTo>
                    <a:pt x="3643757" y="21431"/>
                  </a:lnTo>
                  <a:lnTo>
                    <a:pt x="3664874" y="19315"/>
                  </a:lnTo>
                  <a:lnTo>
                    <a:pt x="3700480" y="14949"/>
                  </a:lnTo>
                  <a:lnTo>
                    <a:pt x="3732391" y="14375"/>
                  </a:lnTo>
                  <a:lnTo>
                    <a:pt x="3765197" y="14299"/>
                  </a:lnTo>
                  <a:lnTo>
                    <a:pt x="3795623" y="14288"/>
                  </a:lnTo>
                  <a:lnTo>
                    <a:pt x="3829352" y="14288"/>
                  </a:lnTo>
                  <a:lnTo>
                    <a:pt x="3864808" y="14288"/>
                  </a:lnTo>
                  <a:lnTo>
                    <a:pt x="3895583" y="14288"/>
                  </a:lnTo>
                  <a:lnTo>
                    <a:pt x="3929358" y="14288"/>
                  </a:lnTo>
                  <a:lnTo>
                    <a:pt x="3959165" y="14288"/>
                  </a:lnTo>
                  <a:lnTo>
                    <a:pt x="3993556" y="14288"/>
                  </a:lnTo>
                  <a:lnTo>
                    <a:pt x="4029101" y="14288"/>
                  </a:lnTo>
                  <a:lnTo>
                    <a:pt x="4059143" y="14288"/>
                  </a:lnTo>
                  <a:lnTo>
                    <a:pt x="4092771" y="14288"/>
                  </a:lnTo>
                  <a:lnTo>
                    <a:pt x="4126754" y="18080"/>
                  </a:lnTo>
                  <a:lnTo>
                    <a:pt x="4158845" y="20990"/>
                  </a:lnTo>
                  <a:lnTo>
                    <a:pt x="4193536" y="21373"/>
                  </a:lnTo>
                  <a:lnTo>
                    <a:pt x="4221986" y="23536"/>
                  </a:lnTo>
                  <a:lnTo>
                    <a:pt x="4257678" y="27911"/>
                  </a:lnTo>
                  <a:lnTo>
                    <a:pt x="4293394" y="28487"/>
                  </a:lnTo>
                  <a:lnTo>
                    <a:pt x="4329112" y="28563"/>
                  </a:lnTo>
                  <a:lnTo>
                    <a:pt x="4364831" y="28573"/>
                  </a:lnTo>
                  <a:lnTo>
                    <a:pt x="4400550" y="28575"/>
                  </a:lnTo>
                  <a:lnTo>
                    <a:pt x="4436269" y="34229"/>
                  </a:lnTo>
                  <a:lnTo>
                    <a:pt x="4471987" y="35522"/>
                  </a:lnTo>
                  <a:lnTo>
                    <a:pt x="4502679" y="35680"/>
                  </a:lnTo>
                  <a:lnTo>
                    <a:pt x="4531495" y="35711"/>
                  </a:lnTo>
                  <a:lnTo>
                    <a:pt x="4562294" y="35717"/>
                  </a:lnTo>
                  <a:lnTo>
                    <a:pt x="4594191" y="35719"/>
                  </a:lnTo>
                  <a:lnTo>
                    <a:pt x="4627065" y="35719"/>
                  </a:lnTo>
                  <a:lnTo>
                    <a:pt x="4657313" y="37835"/>
                  </a:lnTo>
                  <a:lnTo>
                    <a:pt x="4686218" y="41869"/>
                  </a:lnTo>
                  <a:lnTo>
                    <a:pt x="4719768" y="43460"/>
                  </a:lnTo>
                  <a:lnTo>
                    <a:pt x="4750149" y="48478"/>
                  </a:lnTo>
                  <a:lnTo>
                    <a:pt x="4782873" y="49704"/>
                  </a:lnTo>
                  <a:lnTo>
                    <a:pt x="4814207" y="50741"/>
                  </a:lnTo>
                  <a:lnTo>
                    <a:pt x="4843328" y="55649"/>
                  </a:lnTo>
                  <a:lnTo>
                    <a:pt x="4875804" y="56853"/>
                  </a:lnTo>
                  <a:lnTo>
                    <a:pt x="4906295" y="57091"/>
                  </a:lnTo>
                  <a:lnTo>
                    <a:pt x="4937236" y="57142"/>
                  </a:lnTo>
                  <a:lnTo>
                    <a:pt x="4972169" y="57149"/>
                  </a:lnTo>
                  <a:lnTo>
                    <a:pt x="5007784" y="57150"/>
                  </a:lnTo>
                  <a:lnTo>
                    <a:pt x="5043489" y="57150"/>
                  </a:lnTo>
                  <a:lnTo>
                    <a:pt x="5073551" y="62804"/>
                  </a:lnTo>
                  <a:lnTo>
                    <a:pt x="5103068" y="64097"/>
                  </a:lnTo>
                  <a:lnTo>
                    <a:pt x="5132883" y="64268"/>
                  </a:lnTo>
                  <a:lnTo>
                    <a:pt x="5157718" y="65082"/>
                  </a:lnTo>
                  <a:lnTo>
                    <a:pt x="5187451" y="70444"/>
                  </a:lnTo>
                  <a:lnTo>
                    <a:pt x="5223169" y="81293"/>
                  </a:lnTo>
                  <a:lnTo>
                    <a:pt x="5258888" y="89128"/>
                  </a:lnTo>
                  <a:lnTo>
                    <a:pt x="5290814" y="98691"/>
                  </a:lnTo>
                  <a:lnTo>
                    <a:pt x="5324048" y="106828"/>
                  </a:lnTo>
                  <a:lnTo>
                    <a:pt x="5329047" y="109126"/>
                  </a:lnTo>
                  <a:lnTo>
                    <a:pt x="5333915" y="112001"/>
                  </a:lnTo>
                  <a:lnTo>
                    <a:pt x="5343525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3"/>
            <p:cNvSpPr/>
            <p:nvPr/>
          </p:nvSpPr>
          <p:spPr>
            <a:xfrm>
              <a:off x="735806" y="3593306"/>
              <a:ext cx="1435895" cy="57151"/>
            </a:xfrm>
            <a:custGeom>
              <a:avLst/>
              <a:gdLst/>
              <a:ahLst/>
              <a:cxnLst/>
              <a:rect l="0" t="0" r="0" b="0"/>
              <a:pathLst>
                <a:path w="1435895" h="57151">
                  <a:moveTo>
                    <a:pt x="0" y="57150"/>
                  </a:moveTo>
                  <a:lnTo>
                    <a:pt x="0" y="51000"/>
                  </a:lnTo>
                  <a:lnTo>
                    <a:pt x="794" y="50669"/>
                  </a:lnTo>
                  <a:lnTo>
                    <a:pt x="23695" y="47893"/>
                  </a:lnTo>
                  <a:lnTo>
                    <a:pt x="34273" y="44353"/>
                  </a:lnTo>
                  <a:lnTo>
                    <a:pt x="66897" y="42127"/>
                  </a:lnTo>
                  <a:lnTo>
                    <a:pt x="96063" y="36386"/>
                  </a:lnTo>
                  <a:lnTo>
                    <a:pt x="119958" y="33734"/>
                  </a:lnTo>
                  <a:lnTo>
                    <a:pt x="137408" y="30104"/>
                  </a:lnTo>
                  <a:lnTo>
                    <a:pt x="170877" y="27983"/>
                  </a:lnTo>
                  <a:lnTo>
                    <a:pt x="204840" y="22451"/>
                  </a:lnTo>
                  <a:lnTo>
                    <a:pt x="235284" y="21632"/>
                  </a:lnTo>
                  <a:lnTo>
                    <a:pt x="266345" y="21471"/>
                  </a:lnTo>
                  <a:lnTo>
                    <a:pt x="299027" y="17647"/>
                  </a:lnTo>
                  <a:lnTo>
                    <a:pt x="334116" y="14951"/>
                  </a:lnTo>
                  <a:lnTo>
                    <a:pt x="362170" y="13690"/>
                  </a:lnTo>
                  <a:lnTo>
                    <a:pt x="390590" y="9436"/>
                  </a:lnTo>
                  <a:lnTo>
                    <a:pt x="419120" y="7823"/>
                  </a:lnTo>
                  <a:lnTo>
                    <a:pt x="447681" y="7345"/>
                  </a:lnTo>
                  <a:lnTo>
                    <a:pt x="476252" y="6410"/>
                  </a:lnTo>
                  <a:lnTo>
                    <a:pt x="505619" y="2252"/>
                  </a:lnTo>
                  <a:lnTo>
                    <a:pt x="538310" y="667"/>
                  </a:lnTo>
                  <a:lnTo>
                    <a:pt x="568457" y="198"/>
                  </a:lnTo>
                  <a:lnTo>
                    <a:pt x="597498" y="59"/>
                  </a:lnTo>
                  <a:lnTo>
                    <a:pt x="626211" y="18"/>
                  </a:lnTo>
                  <a:lnTo>
                    <a:pt x="654827" y="5"/>
                  </a:lnTo>
                  <a:lnTo>
                    <a:pt x="684207" y="1"/>
                  </a:lnTo>
                  <a:lnTo>
                    <a:pt x="716902" y="1"/>
                  </a:lnTo>
                  <a:lnTo>
                    <a:pt x="747050" y="0"/>
                  </a:lnTo>
                  <a:lnTo>
                    <a:pt x="776091" y="0"/>
                  </a:lnTo>
                  <a:lnTo>
                    <a:pt x="804805" y="0"/>
                  </a:lnTo>
                  <a:lnTo>
                    <a:pt x="833420" y="0"/>
                  </a:lnTo>
                  <a:lnTo>
                    <a:pt x="862801" y="0"/>
                  </a:lnTo>
                  <a:lnTo>
                    <a:pt x="895496" y="0"/>
                  </a:lnTo>
                  <a:lnTo>
                    <a:pt x="924850" y="0"/>
                  </a:lnTo>
                  <a:lnTo>
                    <a:pt x="958621" y="0"/>
                  </a:lnTo>
                  <a:lnTo>
                    <a:pt x="986240" y="2117"/>
                  </a:lnTo>
                  <a:lnTo>
                    <a:pt x="1014532" y="5654"/>
                  </a:lnTo>
                  <a:lnTo>
                    <a:pt x="1043023" y="6703"/>
                  </a:lnTo>
                  <a:lnTo>
                    <a:pt x="1077302" y="7057"/>
                  </a:lnTo>
                  <a:lnTo>
                    <a:pt x="1112708" y="7920"/>
                  </a:lnTo>
                  <a:lnTo>
                    <a:pt x="1148158" y="12795"/>
                  </a:lnTo>
                  <a:lnTo>
                    <a:pt x="1178327" y="13993"/>
                  </a:lnTo>
                  <a:lnTo>
                    <a:pt x="1212920" y="14229"/>
                  </a:lnTo>
                  <a:lnTo>
                    <a:pt x="1248210" y="16393"/>
                  </a:lnTo>
                  <a:lnTo>
                    <a:pt x="1278347" y="20436"/>
                  </a:lnTo>
                  <a:lnTo>
                    <a:pt x="1307231" y="21235"/>
                  </a:lnTo>
                  <a:lnTo>
                    <a:pt x="1335867" y="21392"/>
                  </a:lnTo>
                  <a:lnTo>
                    <a:pt x="1355192" y="23536"/>
                  </a:lnTo>
                  <a:lnTo>
                    <a:pt x="1375944" y="27580"/>
                  </a:lnTo>
                  <a:lnTo>
                    <a:pt x="1408792" y="28536"/>
                  </a:lnTo>
                  <a:lnTo>
                    <a:pt x="1435894" y="28575"/>
                  </a:lnTo>
                  <a:lnTo>
                    <a:pt x="1428750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14"/>
          <p:cNvSpPr/>
          <p:nvPr/>
        </p:nvSpPr>
        <p:spPr>
          <a:xfrm>
            <a:off x="742952" y="3243263"/>
            <a:ext cx="957261" cy="28576"/>
          </a:xfrm>
          <a:custGeom>
            <a:avLst/>
            <a:gdLst/>
            <a:ahLst/>
            <a:cxnLst/>
            <a:rect l="0" t="0" r="0" b="0"/>
            <a:pathLst>
              <a:path w="957261" h="28576">
                <a:moveTo>
                  <a:pt x="7142" y="0"/>
                </a:moveTo>
                <a:lnTo>
                  <a:pt x="24" y="0"/>
                </a:lnTo>
                <a:lnTo>
                  <a:pt x="0" y="6150"/>
                </a:lnTo>
                <a:lnTo>
                  <a:pt x="793" y="6481"/>
                </a:lnTo>
                <a:lnTo>
                  <a:pt x="6149" y="7056"/>
                </a:lnTo>
                <a:lnTo>
                  <a:pt x="6700" y="9221"/>
                </a:lnTo>
                <a:lnTo>
                  <a:pt x="6848" y="10910"/>
                </a:lnTo>
                <a:lnTo>
                  <a:pt x="7739" y="12036"/>
                </a:lnTo>
                <a:lnTo>
                  <a:pt x="21604" y="19810"/>
                </a:lnTo>
                <a:lnTo>
                  <a:pt x="41386" y="23405"/>
                </a:lnTo>
                <a:lnTo>
                  <a:pt x="46968" y="26277"/>
                </a:lnTo>
                <a:lnTo>
                  <a:pt x="55366" y="27894"/>
                </a:lnTo>
                <a:lnTo>
                  <a:pt x="90602" y="28548"/>
                </a:lnTo>
                <a:lnTo>
                  <a:pt x="122863" y="28572"/>
                </a:lnTo>
                <a:lnTo>
                  <a:pt x="157348" y="28574"/>
                </a:lnTo>
                <a:lnTo>
                  <a:pt x="178647" y="26458"/>
                </a:lnTo>
                <a:lnTo>
                  <a:pt x="207178" y="22424"/>
                </a:lnTo>
                <a:lnTo>
                  <a:pt x="236186" y="21725"/>
                </a:lnTo>
                <a:lnTo>
                  <a:pt x="271725" y="16579"/>
                </a:lnTo>
                <a:lnTo>
                  <a:pt x="303112" y="14966"/>
                </a:lnTo>
                <a:lnTo>
                  <a:pt x="333667" y="13694"/>
                </a:lnTo>
                <a:lnTo>
                  <a:pt x="366709" y="9437"/>
                </a:lnTo>
                <a:lnTo>
                  <a:pt x="397755" y="7822"/>
                </a:lnTo>
                <a:lnTo>
                  <a:pt x="431736" y="7344"/>
                </a:lnTo>
                <a:lnTo>
                  <a:pt x="466940" y="7203"/>
                </a:lnTo>
                <a:lnTo>
                  <a:pt x="502506" y="7161"/>
                </a:lnTo>
                <a:lnTo>
                  <a:pt x="526283" y="7151"/>
                </a:lnTo>
                <a:lnTo>
                  <a:pt x="552196" y="7147"/>
                </a:lnTo>
                <a:lnTo>
                  <a:pt x="578794" y="7144"/>
                </a:lnTo>
                <a:lnTo>
                  <a:pt x="603845" y="7143"/>
                </a:lnTo>
                <a:lnTo>
                  <a:pt x="628208" y="7143"/>
                </a:lnTo>
                <a:lnTo>
                  <a:pt x="652265" y="7143"/>
                </a:lnTo>
                <a:lnTo>
                  <a:pt x="676186" y="7143"/>
                </a:lnTo>
                <a:lnTo>
                  <a:pt x="700047" y="7143"/>
                </a:lnTo>
                <a:lnTo>
                  <a:pt x="733676" y="7143"/>
                </a:lnTo>
                <a:lnTo>
                  <a:pt x="763749" y="9260"/>
                </a:lnTo>
                <a:lnTo>
                  <a:pt x="794884" y="12797"/>
                </a:lnTo>
                <a:lnTo>
                  <a:pt x="825011" y="13846"/>
                </a:lnTo>
                <a:lnTo>
                  <a:pt x="860317" y="17992"/>
                </a:lnTo>
                <a:lnTo>
                  <a:pt x="891368" y="20751"/>
                </a:lnTo>
                <a:lnTo>
                  <a:pt x="908456" y="22023"/>
                </a:lnTo>
                <a:lnTo>
                  <a:pt x="943897" y="28273"/>
                </a:lnTo>
                <a:lnTo>
                  <a:pt x="957260" y="28575"/>
                </a:lnTo>
                <a:lnTo>
                  <a:pt x="950117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15"/>
          <p:cNvSpPr/>
          <p:nvPr/>
        </p:nvSpPr>
        <p:spPr>
          <a:xfrm>
            <a:off x="6193665" y="2714712"/>
            <a:ext cx="1307274" cy="21345"/>
          </a:xfrm>
          <a:custGeom>
            <a:avLst/>
            <a:gdLst/>
            <a:ahLst/>
            <a:cxnLst/>
            <a:rect l="0" t="0" r="0" b="0"/>
            <a:pathLst>
              <a:path w="1307274" h="21345">
                <a:moveTo>
                  <a:pt x="21398" y="7057"/>
                </a:moveTo>
                <a:lnTo>
                  <a:pt x="15247" y="7057"/>
                </a:lnTo>
                <a:lnTo>
                  <a:pt x="8747" y="2147"/>
                </a:lnTo>
                <a:lnTo>
                  <a:pt x="355" y="0"/>
                </a:lnTo>
                <a:lnTo>
                  <a:pt x="0" y="6071"/>
                </a:lnTo>
                <a:lnTo>
                  <a:pt x="783" y="6399"/>
                </a:lnTo>
                <a:lnTo>
                  <a:pt x="12153" y="7792"/>
                </a:lnTo>
                <a:lnTo>
                  <a:pt x="21453" y="12700"/>
                </a:lnTo>
                <a:lnTo>
                  <a:pt x="54163" y="14112"/>
                </a:lnTo>
                <a:lnTo>
                  <a:pt x="86244" y="19843"/>
                </a:lnTo>
                <a:lnTo>
                  <a:pt x="114376" y="21047"/>
                </a:lnTo>
                <a:lnTo>
                  <a:pt x="148566" y="21286"/>
                </a:lnTo>
                <a:lnTo>
                  <a:pt x="177257" y="21327"/>
                </a:lnTo>
                <a:lnTo>
                  <a:pt x="209748" y="21339"/>
                </a:lnTo>
                <a:lnTo>
                  <a:pt x="241423" y="20549"/>
                </a:lnTo>
                <a:lnTo>
                  <a:pt x="266824" y="17551"/>
                </a:lnTo>
                <a:lnTo>
                  <a:pt x="291872" y="15690"/>
                </a:lnTo>
                <a:lnTo>
                  <a:pt x="316234" y="14862"/>
                </a:lnTo>
                <a:lnTo>
                  <a:pt x="340290" y="14494"/>
                </a:lnTo>
                <a:lnTo>
                  <a:pt x="366328" y="14331"/>
                </a:lnTo>
                <a:lnTo>
                  <a:pt x="393775" y="14258"/>
                </a:lnTo>
                <a:lnTo>
                  <a:pt x="421848" y="14226"/>
                </a:lnTo>
                <a:lnTo>
                  <a:pt x="448084" y="14212"/>
                </a:lnTo>
                <a:lnTo>
                  <a:pt x="473767" y="14206"/>
                </a:lnTo>
                <a:lnTo>
                  <a:pt x="501057" y="14203"/>
                </a:lnTo>
                <a:lnTo>
                  <a:pt x="531176" y="14201"/>
                </a:lnTo>
                <a:lnTo>
                  <a:pt x="562291" y="13407"/>
                </a:lnTo>
                <a:lnTo>
                  <a:pt x="591994" y="10408"/>
                </a:lnTo>
                <a:lnTo>
                  <a:pt x="621071" y="8546"/>
                </a:lnTo>
                <a:lnTo>
                  <a:pt x="650662" y="7719"/>
                </a:lnTo>
                <a:lnTo>
                  <a:pt x="682335" y="7351"/>
                </a:lnTo>
                <a:lnTo>
                  <a:pt x="712817" y="9304"/>
                </a:lnTo>
                <a:lnTo>
                  <a:pt x="742238" y="12024"/>
                </a:lnTo>
                <a:lnTo>
                  <a:pt x="771190" y="13233"/>
                </a:lnTo>
                <a:lnTo>
                  <a:pt x="802049" y="13770"/>
                </a:lnTo>
                <a:lnTo>
                  <a:pt x="833491" y="14009"/>
                </a:lnTo>
                <a:lnTo>
                  <a:pt x="863341" y="14115"/>
                </a:lnTo>
                <a:lnTo>
                  <a:pt x="896715" y="14163"/>
                </a:lnTo>
                <a:lnTo>
                  <a:pt x="931127" y="14184"/>
                </a:lnTo>
                <a:lnTo>
                  <a:pt x="962297" y="14193"/>
                </a:lnTo>
                <a:lnTo>
                  <a:pt x="992025" y="14197"/>
                </a:lnTo>
                <a:lnTo>
                  <a:pt x="1021906" y="14199"/>
                </a:lnTo>
                <a:lnTo>
                  <a:pt x="1053707" y="14200"/>
                </a:lnTo>
                <a:lnTo>
                  <a:pt x="1082129" y="14200"/>
                </a:lnTo>
                <a:lnTo>
                  <a:pt x="1107991" y="14201"/>
                </a:lnTo>
                <a:lnTo>
                  <a:pt x="1132713" y="14201"/>
                </a:lnTo>
                <a:lnTo>
                  <a:pt x="1165152" y="14201"/>
                </a:lnTo>
                <a:lnTo>
                  <a:pt x="1194872" y="14201"/>
                </a:lnTo>
                <a:lnTo>
                  <a:pt x="1223785" y="14201"/>
                </a:lnTo>
                <a:lnTo>
                  <a:pt x="1255504" y="14201"/>
                </a:lnTo>
                <a:lnTo>
                  <a:pt x="1272707" y="14994"/>
                </a:lnTo>
                <a:lnTo>
                  <a:pt x="1307273" y="213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SMARTInkShape-Group12"/>
          <p:cNvGrpSpPr/>
          <p:nvPr/>
        </p:nvGrpSpPr>
        <p:grpSpPr>
          <a:xfrm>
            <a:off x="5893594" y="1857375"/>
            <a:ext cx="285751" cy="513887"/>
            <a:chOff x="5893594" y="1857375"/>
            <a:chExt cx="285751" cy="513887"/>
          </a:xfrm>
        </p:grpSpPr>
        <p:sp>
          <p:nvSpPr>
            <p:cNvPr id="14" name="SMARTInkShape-16"/>
            <p:cNvSpPr/>
            <p:nvPr/>
          </p:nvSpPr>
          <p:spPr>
            <a:xfrm>
              <a:off x="5893594" y="2135981"/>
              <a:ext cx="285751" cy="221124"/>
            </a:xfrm>
            <a:custGeom>
              <a:avLst/>
              <a:gdLst/>
              <a:ahLst/>
              <a:cxnLst/>
              <a:rect l="0" t="0" r="0" b="0"/>
              <a:pathLst>
                <a:path w="285751" h="221124">
                  <a:moveTo>
                    <a:pt x="0" y="0"/>
                  </a:moveTo>
                  <a:lnTo>
                    <a:pt x="0" y="10642"/>
                  </a:lnTo>
                  <a:lnTo>
                    <a:pt x="2116" y="14784"/>
                  </a:lnTo>
                  <a:lnTo>
                    <a:pt x="30967" y="49039"/>
                  </a:lnTo>
                  <a:lnTo>
                    <a:pt x="47625" y="81839"/>
                  </a:lnTo>
                  <a:lnTo>
                    <a:pt x="59266" y="105683"/>
                  </a:lnTo>
                  <a:lnTo>
                    <a:pt x="69947" y="123125"/>
                  </a:lnTo>
                  <a:lnTo>
                    <a:pt x="87711" y="158800"/>
                  </a:lnTo>
                  <a:lnTo>
                    <a:pt x="96367" y="174846"/>
                  </a:lnTo>
                  <a:lnTo>
                    <a:pt x="105236" y="194916"/>
                  </a:lnTo>
                  <a:lnTo>
                    <a:pt x="120050" y="212795"/>
                  </a:lnTo>
                  <a:lnTo>
                    <a:pt x="120825" y="215755"/>
                  </a:lnTo>
                  <a:lnTo>
                    <a:pt x="121030" y="217656"/>
                  </a:lnTo>
                  <a:lnTo>
                    <a:pt x="121961" y="218923"/>
                  </a:lnTo>
                  <a:lnTo>
                    <a:pt x="123376" y="219767"/>
                  </a:lnTo>
                  <a:lnTo>
                    <a:pt x="127558" y="221123"/>
                  </a:lnTo>
                  <a:lnTo>
                    <a:pt x="127900" y="220440"/>
                  </a:lnTo>
                  <a:lnTo>
                    <a:pt x="132353" y="200863"/>
                  </a:lnTo>
                  <a:lnTo>
                    <a:pt x="139973" y="187961"/>
                  </a:lnTo>
                  <a:lnTo>
                    <a:pt x="152705" y="152301"/>
                  </a:lnTo>
                  <a:lnTo>
                    <a:pt x="166464" y="122920"/>
                  </a:lnTo>
                  <a:lnTo>
                    <a:pt x="177116" y="105477"/>
                  </a:lnTo>
                  <a:lnTo>
                    <a:pt x="184287" y="92123"/>
                  </a:lnTo>
                  <a:lnTo>
                    <a:pt x="211269" y="60844"/>
                  </a:lnTo>
                  <a:lnTo>
                    <a:pt x="235656" y="38008"/>
                  </a:lnTo>
                  <a:lnTo>
                    <a:pt x="258751" y="24908"/>
                  </a:lnTo>
                  <a:lnTo>
                    <a:pt x="270833" y="22118"/>
                  </a:lnTo>
                  <a:lnTo>
                    <a:pt x="273424" y="21889"/>
                  </a:lnTo>
                  <a:lnTo>
                    <a:pt x="278420" y="19518"/>
                  </a:lnTo>
                  <a:lnTo>
                    <a:pt x="285750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"/>
            <p:cNvSpPr/>
            <p:nvPr/>
          </p:nvSpPr>
          <p:spPr>
            <a:xfrm>
              <a:off x="6018128" y="1857375"/>
              <a:ext cx="32629" cy="513887"/>
            </a:xfrm>
            <a:custGeom>
              <a:avLst/>
              <a:gdLst/>
              <a:ahLst/>
              <a:cxnLst/>
              <a:rect l="0" t="0" r="0" b="0"/>
              <a:pathLst>
                <a:path w="32629" h="513887">
                  <a:moveTo>
                    <a:pt x="32628" y="0"/>
                  </a:moveTo>
                  <a:lnTo>
                    <a:pt x="32628" y="3793"/>
                  </a:lnTo>
                  <a:lnTo>
                    <a:pt x="30512" y="7771"/>
                  </a:lnTo>
                  <a:lnTo>
                    <a:pt x="28835" y="9943"/>
                  </a:lnTo>
                  <a:lnTo>
                    <a:pt x="26974" y="16590"/>
                  </a:lnTo>
                  <a:lnTo>
                    <a:pt x="23809" y="29257"/>
                  </a:lnTo>
                  <a:lnTo>
                    <a:pt x="20772" y="39197"/>
                  </a:lnTo>
                  <a:lnTo>
                    <a:pt x="17760" y="73977"/>
                  </a:lnTo>
                  <a:lnTo>
                    <a:pt x="12728" y="102631"/>
                  </a:lnTo>
                  <a:lnTo>
                    <a:pt x="7707" y="134837"/>
                  </a:lnTo>
                  <a:lnTo>
                    <a:pt x="4775" y="169833"/>
                  </a:lnTo>
                  <a:lnTo>
                    <a:pt x="3472" y="198664"/>
                  </a:lnTo>
                  <a:lnTo>
                    <a:pt x="0" y="231195"/>
                  </a:lnTo>
                  <a:lnTo>
                    <a:pt x="2499" y="261295"/>
                  </a:lnTo>
                  <a:lnTo>
                    <a:pt x="3593" y="290322"/>
                  </a:lnTo>
                  <a:lnTo>
                    <a:pt x="3917" y="319031"/>
                  </a:lnTo>
                  <a:lnTo>
                    <a:pt x="4013" y="346852"/>
                  </a:lnTo>
                  <a:lnTo>
                    <a:pt x="4044" y="380105"/>
                  </a:lnTo>
                  <a:lnTo>
                    <a:pt x="4052" y="413220"/>
                  </a:lnTo>
                  <a:lnTo>
                    <a:pt x="6169" y="447792"/>
                  </a:lnTo>
                  <a:lnTo>
                    <a:pt x="15444" y="478480"/>
                  </a:lnTo>
                  <a:lnTo>
                    <a:pt x="18880" y="503662"/>
                  </a:lnTo>
                  <a:lnTo>
                    <a:pt x="24458" y="512786"/>
                  </a:lnTo>
                  <a:lnTo>
                    <a:pt x="27145" y="513655"/>
                  </a:lnTo>
                  <a:lnTo>
                    <a:pt x="28973" y="513886"/>
                  </a:lnTo>
                  <a:lnTo>
                    <a:pt x="30191" y="513247"/>
                  </a:lnTo>
                  <a:lnTo>
                    <a:pt x="31004" y="512027"/>
                  </a:lnTo>
                  <a:lnTo>
                    <a:pt x="32628" y="5072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18"/>
          <p:cNvSpPr/>
          <p:nvPr/>
        </p:nvSpPr>
        <p:spPr>
          <a:xfrm>
            <a:off x="4321969" y="2250281"/>
            <a:ext cx="1464470" cy="535781"/>
          </a:xfrm>
          <a:custGeom>
            <a:avLst/>
            <a:gdLst/>
            <a:ahLst/>
            <a:cxnLst/>
            <a:rect l="0" t="0" r="0" b="0"/>
            <a:pathLst>
              <a:path w="1464470" h="535781">
                <a:moveTo>
                  <a:pt x="7144" y="442913"/>
                </a:moveTo>
                <a:lnTo>
                  <a:pt x="3028" y="442913"/>
                </a:lnTo>
                <a:lnTo>
                  <a:pt x="10729" y="442913"/>
                </a:lnTo>
                <a:lnTo>
                  <a:pt x="14822" y="445029"/>
                </a:lnTo>
                <a:lnTo>
                  <a:pt x="17025" y="446705"/>
                </a:lnTo>
                <a:lnTo>
                  <a:pt x="23706" y="448567"/>
                </a:lnTo>
                <a:lnTo>
                  <a:pt x="54902" y="449969"/>
                </a:lnTo>
                <a:lnTo>
                  <a:pt x="86370" y="450045"/>
                </a:lnTo>
                <a:lnTo>
                  <a:pt x="121528" y="450055"/>
                </a:lnTo>
                <a:lnTo>
                  <a:pt x="157173" y="450057"/>
                </a:lnTo>
                <a:lnTo>
                  <a:pt x="191442" y="450057"/>
                </a:lnTo>
                <a:lnTo>
                  <a:pt x="219354" y="449263"/>
                </a:lnTo>
                <a:lnTo>
                  <a:pt x="247732" y="445147"/>
                </a:lnTo>
                <a:lnTo>
                  <a:pt x="276249" y="443575"/>
                </a:lnTo>
                <a:lnTo>
                  <a:pt x="304808" y="443903"/>
                </a:lnTo>
                <a:lnTo>
                  <a:pt x="333376" y="447880"/>
                </a:lnTo>
                <a:lnTo>
                  <a:pt x="361950" y="449412"/>
                </a:lnTo>
                <a:lnTo>
                  <a:pt x="390525" y="450659"/>
                </a:lnTo>
                <a:lnTo>
                  <a:pt x="419894" y="454909"/>
                </a:lnTo>
                <a:lnTo>
                  <a:pt x="452584" y="456521"/>
                </a:lnTo>
                <a:lnTo>
                  <a:pt x="482732" y="457793"/>
                </a:lnTo>
                <a:lnTo>
                  <a:pt x="511772" y="462050"/>
                </a:lnTo>
                <a:lnTo>
                  <a:pt x="540485" y="464458"/>
                </a:lnTo>
                <a:lnTo>
                  <a:pt x="569101" y="469052"/>
                </a:lnTo>
                <a:lnTo>
                  <a:pt x="597688" y="470766"/>
                </a:lnTo>
                <a:lnTo>
                  <a:pt x="625473" y="471274"/>
                </a:lnTo>
                <a:lnTo>
                  <a:pt x="656597" y="473562"/>
                </a:lnTo>
                <a:lnTo>
                  <a:pt x="689468" y="477630"/>
                </a:lnTo>
                <a:lnTo>
                  <a:pt x="720831" y="479227"/>
                </a:lnTo>
                <a:lnTo>
                  <a:pt x="752075" y="484247"/>
                </a:lnTo>
                <a:lnTo>
                  <a:pt x="784792" y="489265"/>
                </a:lnTo>
                <a:lnTo>
                  <a:pt x="819095" y="492197"/>
                </a:lnTo>
                <a:lnTo>
                  <a:pt x="851741" y="494893"/>
                </a:lnTo>
                <a:lnTo>
                  <a:pt x="879165" y="498531"/>
                </a:lnTo>
                <a:lnTo>
                  <a:pt x="913084" y="503552"/>
                </a:lnTo>
                <a:lnTo>
                  <a:pt x="947624" y="506485"/>
                </a:lnTo>
                <a:lnTo>
                  <a:pt x="978201" y="509181"/>
                </a:lnTo>
                <a:lnTo>
                  <a:pt x="1007171" y="513329"/>
                </a:lnTo>
                <a:lnTo>
                  <a:pt x="1035825" y="514942"/>
                </a:lnTo>
                <a:lnTo>
                  <a:pt x="1064415" y="519964"/>
                </a:lnTo>
                <a:lnTo>
                  <a:pt x="1092993" y="521192"/>
                </a:lnTo>
                <a:lnTo>
                  <a:pt x="1121569" y="522228"/>
                </a:lnTo>
                <a:lnTo>
                  <a:pt x="1157287" y="527637"/>
                </a:lnTo>
                <a:lnTo>
                  <a:pt x="1193006" y="528506"/>
                </a:lnTo>
                <a:lnTo>
                  <a:pt x="1223022" y="529414"/>
                </a:lnTo>
                <a:lnTo>
                  <a:pt x="1257244" y="535339"/>
                </a:lnTo>
                <a:lnTo>
                  <a:pt x="1290634" y="535755"/>
                </a:lnTo>
                <a:lnTo>
                  <a:pt x="1323974" y="535780"/>
                </a:lnTo>
                <a:lnTo>
                  <a:pt x="1337468" y="534987"/>
                </a:lnTo>
                <a:lnTo>
                  <a:pt x="1352132" y="529631"/>
                </a:lnTo>
                <a:lnTo>
                  <a:pt x="1387337" y="528641"/>
                </a:lnTo>
                <a:lnTo>
                  <a:pt x="1399851" y="528638"/>
                </a:lnTo>
                <a:lnTo>
                  <a:pt x="1400175" y="508225"/>
                </a:lnTo>
                <a:lnTo>
                  <a:pt x="1405084" y="501705"/>
                </a:lnTo>
                <a:lnTo>
                  <a:pt x="1407450" y="495081"/>
                </a:lnTo>
                <a:lnTo>
                  <a:pt x="1412031" y="488092"/>
                </a:lnTo>
                <a:lnTo>
                  <a:pt x="1413742" y="480993"/>
                </a:lnTo>
                <a:lnTo>
                  <a:pt x="1414141" y="476242"/>
                </a:lnTo>
                <a:lnTo>
                  <a:pt x="1416436" y="471484"/>
                </a:lnTo>
                <a:lnTo>
                  <a:pt x="1419308" y="466724"/>
                </a:lnTo>
                <a:lnTo>
                  <a:pt x="1421719" y="459581"/>
                </a:lnTo>
                <a:lnTo>
                  <a:pt x="1426313" y="451644"/>
                </a:lnTo>
                <a:lnTo>
                  <a:pt x="1428821" y="440384"/>
                </a:lnTo>
                <a:lnTo>
                  <a:pt x="1433445" y="430875"/>
                </a:lnTo>
                <a:lnTo>
                  <a:pt x="1439591" y="395190"/>
                </a:lnTo>
                <a:lnTo>
                  <a:pt x="1447744" y="362738"/>
                </a:lnTo>
                <a:lnTo>
                  <a:pt x="1455692" y="333198"/>
                </a:lnTo>
                <a:lnTo>
                  <a:pt x="1459298" y="300440"/>
                </a:lnTo>
                <a:lnTo>
                  <a:pt x="1462936" y="285870"/>
                </a:lnTo>
                <a:lnTo>
                  <a:pt x="1464379" y="252420"/>
                </a:lnTo>
                <a:lnTo>
                  <a:pt x="1464463" y="219075"/>
                </a:lnTo>
                <a:lnTo>
                  <a:pt x="1464469" y="185738"/>
                </a:lnTo>
                <a:lnTo>
                  <a:pt x="1464469" y="154120"/>
                </a:lnTo>
                <a:lnTo>
                  <a:pt x="1463676" y="119177"/>
                </a:lnTo>
                <a:lnTo>
                  <a:pt x="1458318" y="105104"/>
                </a:lnTo>
                <a:lnTo>
                  <a:pt x="1457412" y="90517"/>
                </a:lnTo>
                <a:lnTo>
                  <a:pt x="1456589" y="88920"/>
                </a:lnTo>
                <a:lnTo>
                  <a:pt x="1455246" y="87855"/>
                </a:lnTo>
                <a:lnTo>
                  <a:pt x="1453558" y="87145"/>
                </a:lnTo>
                <a:lnTo>
                  <a:pt x="1452432" y="85878"/>
                </a:lnTo>
                <a:lnTo>
                  <a:pt x="1449585" y="78533"/>
                </a:lnTo>
                <a:lnTo>
                  <a:pt x="1444056" y="72529"/>
                </a:lnTo>
                <a:lnTo>
                  <a:pt x="1437535" y="70859"/>
                </a:lnTo>
                <a:lnTo>
                  <a:pt x="1430912" y="66592"/>
                </a:lnTo>
                <a:lnTo>
                  <a:pt x="1423922" y="64975"/>
                </a:lnTo>
                <a:lnTo>
                  <a:pt x="1390370" y="64312"/>
                </a:lnTo>
                <a:lnTo>
                  <a:pt x="1355179" y="64295"/>
                </a:lnTo>
                <a:lnTo>
                  <a:pt x="1321313" y="64294"/>
                </a:lnTo>
                <a:lnTo>
                  <a:pt x="1292963" y="62177"/>
                </a:lnTo>
                <a:lnTo>
                  <a:pt x="1260639" y="58143"/>
                </a:lnTo>
                <a:lnTo>
                  <a:pt x="1233067" y="57445"/>
                </a:lnTo>
                <a:lnTo>
                  <a:pt x="1204787" y="57238"/>
                </a:lnTo>
                <a:lnTo>
                  <a:pt x="1176300" y="53384"/>
                </a:lnTo>
                <a:lnTo>
                  <a:pt x="1143959" y="51007"/>
                </a:lnTo>
                <a:lnTo>
                  <a:pt x="1113033" y="46511"/>
                </a:lnTo>
                <a:lnTo>
                  <a:pt x="1079969" y="43943"/>
                </a:lnTo>
                <a:lnTo>
                  <a:pt x="1045037" y="39390"/>
                </a:lnTo>
                <a:lnTo>
                  <a:pt x="1009552" y="36807"/>
                </a:lnTo>
                <a:lnTo>
                  <a:pt x="973902" y="32249"/>
                </a:lnTo>
                <a:lnTo>
                  <a:pt x="938203" y="29664"/>
                </a:lnTo>
                <a:lnTo>
                  <a:pt x="912279" y="26942"/>
                </a:lnTo>
                <a:lnTo>
                  <a:pt x="884882" y="23087"/>
                </a:lnTo>
                <a:lnTo>
                  <a:pt x="856831" y="18728"/>
                </a:lnTo>
                <a:lnTo>
                  <a:pt x="830605" y="16261"/>
                </a:lnTo>
                <a:lnTo>
                  <a:pt x="805720" y="14371"/>
                </a:lnTo>
                <a:lnTo>
                  <a:pt x="781431" y="10885"/>
                </a:lnTo>
                <a:lnTo>
                  <a:pt x="755290" y="8807"/>
                </a:lnTo>
                <a:lnTo>
                  <a:pt x="728591" y="7883"/>
                </a:lnTo>
                <a:lnTo>
                  <a:pt x="703495" y="7472"/>
                </a:lnTo>
                <a:lnTo>
                  <a:pt x="679112" y="5173"/>
                </a:lnTo>
                <a:lnTo>
                  <a:pt x="654252" y="2300"/>
                </a:lnTo>
                <a:lnTo>
                  <a:pt x="627329" y="1022"/>
                </a:lnTo>
                <a:lnTo>
                  <a:pt x="601605" y="454"/>
                </a:lnTo>
                <a:lnTo>
                  <a:pt x="566925" y="135"/>
                </a:lnTo>
                <a:lnTo>
                  <a:pt x="534426" y="40"/>
                </a:lnTo>
                <a:lnTo>
                  <a:pt x="499661" y="12"/>
                </a:lnTo>
                <a:lnTo>
                  <a:pt x="464224" y="4"/>
                </a:lnTo>
                <a:lnTo>
                  <a:pt x="430706" y="1"/>
                </a:lnTo>
                <a:lnTo>
                  <a:pt x="400666" y="1"/>
                </a:lnTo>
                <a:lnTo>
                  <a:pt x="371658" y="0"/>
                </a:lnTo>
                <a:lnTo>
                  <a:pt x="342954" y="0"/>
                </a:lnTo>
                <a:lnTo>
                  <a:pt x="314340" y="0"/>
                </a:lnTo>
                <a:lnTo>
                  <a:pt x="285754" y="0"/>
                </a:lnTo>
                <a:lnTo>
                  <a:pt x="257176" y="2117"/>
                </a:lnTo>
                <a:lnTo>
                  <a:pt x="222868" y="6151"/>
                </a:lnTo>
                <a:lnTo>
                  <a:pt x="187457" y="6948"/>
                </a:lnTo>
                <a:lnTo>
                  <a:pt x="152005" y="7105"/>
                </a:lnTo>
                <a:lnTo>
                  <a:pt x="121836" y="7136"/>
                </a:lnTo>
                <a:lnTo>
                  <a:pt x="92946" y="12052"/>
                </a:lnTo>
                <a:lnTo>
                  <a:pt x="60952" y="13993"/>
                </a:lnTo>
                <a:lnTo>
                  <a:pt x="27141" y="14276"/>
                </a:lnTo>
                <a:lnTo>
                  <a:pt x="9" y="14288"/>
                </a:lnTo>
                <a:lnTo>
                  <a:pt x="0" y="47645"/>
                </a:lnTo>
                <a:lnTo>
                  <a:pt x="0" y="80257"/>
                </a:lnTo>
                <a:lnTo>
                  <a:pt x="0" y="112017"/>
                </a:lnTo>
                <a:lnTo>
                  <a:pt x="793" y="130988"/>
                </a:lnTo>
                <a:lnTo>
                  <a:pt x="6481" y="160339"/>
                </a:lnTo>
                <a:lnTo>
                  <a:pt x="7085" y="195395"/>
                </a:lnTo>
                <a:lnTo>
                  <a:pt x="7136" y="228931"/>
                </a:lnTo>
                <a:lnTo>
                  <a:pt x="7143" y="264363"/>
                </a:lnTo>
                <a:lnTo>
                  <a:pt x="9260" y="283646"/>
                </a:lnTo>
                <a:lnTo>
                  <a:pt x="13294" y="308177"/>
                </a:lnTo>
                <a:lnTo>
                  <a:pt x="14157" y="337377"/>
                </a:lnTo>
                <a:lnTo>
                  <a:pt x="14275" y="370991"/>
                </a:lnTo>
                <a:lnTo>
                  <a:pt x="16403" y="402124"/>
                </a:lnTo>
                <a:lnTo>
                  <a:pt x="21136" y="436442"/>
                </a:lnTo>
                <a:lnTo>
                  <a:pt x="29167" y="468880"/>
                </a:lnTo>
                <a:lnTo>
                  <a:pt x="34190" y="478587"/>
                </a:lnTo>
                <a:lnTo>
                  <a:pt x="35719" y="5000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3. compound participle phr.</a:t>
            </a:r>
          </a:p>
        </p:txBody>
      </p:sp>
    </p:spTree>
    <p:extLst>
      <p:ext uri="{BB962C8B-B14F-4D97-AF65-F5344CB8AC3E}">
        <p14:creationId xmlns:p14="http://schemas.microsoft.com/office/powerpoint/2010/main" val="37108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compound participle phr.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the left was a bowl of dressing, steaming and smelling of sage and celery.</a:t>
            </a:r>
          </a:p>
        </p:txBody>
      </p:sp>
      <p:sp>
        <p:nvSpPr>
          <p:cNvPr id="14" name="SMARTInkShape-133"/>
          <p:cNvSpPr/>
          <p:nvPr/>
        </p:nvSpPr>
        <p:spPr>
          <a:xfrm>
            <a:off x="5172075" y="2671770"/>
            <a:ext cx="800101" cy="500056"/>
          </a:xfrm>
          <a:custGeom>
            <a:avLst/>
            <a:gdLst/>
            <a:ahLst/>
            <a:cxnLst/>
            <a:rect l="0" t="0" r="0" b="0"/>
            <a:pathLst>
              <a:path w="800101" h="500056">
                <a:moveTo>
                  <a:pt x="0" y="442905"/>
                </a:moveTo>
                <a:lnTo>
                  <a:pt x="7117" y="442905"/>
                </a:lnTo>
                <a:lnTo>
                  <a:pt x="7136" y="439112"/>
                </a:lnTo>
                <a:lnTo>
                  <a:pt x="9256" y="435134"/>
                </a:lnTo>
                <a:lnTo>
                  <a:pt x="13293" y="429905"/>
                </a:lnTo>
                <a:lnTo>
                  <a:pt x="14884" y="418258"/>
                </a:lnTo>
                <a:lnTo>
                  <a:pt x="19904" y="407492"/>
                </a:lnTo>
                <a:lnTo>
                  <a:pt x="28254" y="372737"/>
                </a:lnTo>
                <a:lnTo>
                  <a:pt x="29305" y="354579"/>
                </a:lnTo>
                <a:lnTo>
                  <a:pt x="35274" y="327103"/>
                </a:lnTo>
                <a:lnTo>
                  <a:pt x="35692" y="295180"/>
                </a:lnTo>
                <a:lnTo>
                  <a:pt x="35717" y="262719"/>
                </a:lnTo>
                <a:lnTo>
                  <a:pt x="35719" y="230924"/>
                </a:lnTo>
                <a:lnTo>
                  <a:pt x="36513" y="197705"/>
                </a:lnTo>
                <a:lnTo>
                  <a:pt x="41373" y="184097"/>
                </a:lnTo>
                <a:lnTo>
                  <a:pt x="42836" y="148719"/>
                </a:lnTo>
                <a:lnTo>
                  <a:pt x="42862" y="115585"/>
                </a:lnTo>
                <a:lnTo>
                  <a:pt x="42863" y="80180"/>
                </a:lnTo>
                <a:lnTo>
                  <a:pt x="42863" y="45294"/>
                </a:lnTo>
                <a:lnTo>
                  <a:pt x="42863" y="18050"/>
                </a:lnTo>
                <a:lnTo>
                  <a:pt x="44979" y="13839"/>
                </a:lnTo>
                <a:lnTo>
                  <a:pt x="57060" y="83"/>
                </a:lnTo>
                <a:lnTo>
                  <a:pt x="67085" y="0"/>
                </a:lnTo>
                <a:lnTo>
                  <a:pt x="71620" y="2113"/>
                </a:lnTo>
                <a:lnTo>
                  <a:pt x="76282" y="4904"/>
                </a:lnTo>
                <a:lnTo>
                  <a:pt x="85742" y="6695"/>
                </a:lnTo>
                <a:lnTo>
                  <a:pt x="91288" y="7734"/>
                </a:lnTo>
                <a:lnTo>
                  <a:pt x="102543" y="12781"/>
                </a:lnTo>
                <a:lnTo>
                  <a:pt x="112051" y="18510"/>
                </a:lnTo>
                <a:lnTo>
                  <a:pt x="147736" y="27461"/>
                </a:lnTo>
                <a:lnTo>
                  <a:pt x="180980" y="35778"/>
                </a:lnTo>
                <a:lnTo>
                  <a:pt x="216429" y="44487"/>
                </a:lnTo>
                <a:lnTo>
                  <a:pt x="245400" y="49273"/>
                </a:lnTo>
                <a:lnTo>
                  <a:pt x="280267" y="49935"/>
                </a:lnTo>
                <a:lnTo>
                  <a:pt x="295061" y="50773"/>
                </a:lnTo>
                <a:lnTo>
                  <a:pt x="328741" y="56479"/>
                </a:lnTo>
                <a:lnTo>
                  <a:pt x="364280" y="57084"/>
                </a:lnTo>
                <a:lnTo>
                  <a:pt x="399907" y="57139"/>
                </a:lnTo>
                <a:lnTo>
                  <a:pt x="434267" y="57142"/>
                </a:lnTo>
                <a:lnTo>
                  <a:pt x="469866" y="57143"/>
                </a:lnTo>
                <a:lnTo>
                  <a:pt x="504730" y="57143"/>
                </a:lnTo>
                <a:lnTo>
                  <a:pt x="538950" y="57936"/>
                </a:lnTo>
                <a:lnTo>
                  <a:pt x="573219" y="63624"/>
                </a:lnTo>
                <a:lnTo>
                  <a:pt x="607180" y="64247"/>
                </a:lnTo>
                <a:lnTo>
                  <a:pt x="640554" y="64284"/>
                </a:lnTo>
                <a:lnTo>
                  <a:pt x="673100" y="64286"/>
                </a:lnTo>
                <a:lnTo>
                  <a:pt x="683271" y="65080"/>
                </a:lnTo>
                <a:lnTo>
                  <a:pt x="701352" y="70437"/>
                </a:lnTo>
                <a:lnTo>
                  <a:pt x="725554" y="72165"/>
                </a:lnTo>
                <a:lnTo>
                  <a:pt x="734003" y="76322"/>
                </a:lnTo>
                <a:lnTo>
                  <a:pt x="769083" y="78556"/>
                </a:lnTo>
                <a:lnTo>
                  <a:pt x="773880" y="78566"/>
                </a:lnTo>
                <a:lnTo>
                  <a:pt x="778656" y="80687"/>
                </a:lnTo>
                <a:lnTo>
                  <a:pt x="783425" y="83481"/>
                </a:lnTo>
                <a:lnTo>
                  <a:pt x="792832" y="85691"/>
                </a:lnTo>
                <a:lnTo>
                  <a:pt x="799097" y="85715"/>
                </a:lnTo>
                <a:lnTo>
                  <a:pt x="799431" y="86510"/>
                </a:lnTo>
                <a:lnTo>
                  <a:pt x="800100" y="116978"/>
                </a:lnTo>
                <a:lnTo>
                  <a:pt x="797983" y="121571"/>
                </a:lnTo>
                <a:lnTo>
                  <a:pt x="795190" y="126259"/>
                </a:lnTo>
                <a:lnTo>
                  <a:pt x="793618" y="134154"/>
                </a:lnTo>
                <a:lnTo>
                  <a:pt x="792359" y="145401"/>
                </a:lnTo>
                <a:lnTo>
                  <a:pt x="788104" y="154907"/>
                </a:lnTo>
                <a:lnTo>
                  <a:pt x="785699" y="166631"/>
                </a:lnTo>
                <a:lnTo>
                  <a:pt x="781104" y="176279"/>
                </a:lnTo>
                <a:lnTo>
                  <a:pt x="775197" y="197959"/>
                </a:lnTo>
                <a:lnTo>
                  <a:pt x="767341" y="211841"/>
                </a:lnTo>
                <a:lnTo>
                  <a:pt x="758899" y="243015"/>
                </a:lnTo>
                <a:lnTo>
                  <a:pt x="755267" y="271467"/>
                </a:lnTo>
                <a:lnTo>
                  <a:pt x="744246" y="304793"/>
                </a:lnTo>
                <a:lnTo>
                  <a:pt x="741409" y="312201"/>
                </a:lnTo>
                <a:lnTo>
                  <a:pt x="726190" y="346956"/>
                </a:lnTo>
                <a:lnTo>
                  <a:pt x="720017" y="369259"/>
                </a:lnTo>
                <a:lnTo>
                  <a:pt x="703204" y="401822"/>
                </a:lnTo>
                <a:lnTo>
                  <a:pt x="694058" y="433682"/>
                </a:lnTo>
                <a:lnTo>
                  <a:pt x="692370" y="446786"/>
                </a:lnTo>
                <a:lnTo>
                  <a:pt x="688099" y="455344"/>
                </a:lnTo>
                <a:lnTo>
                  <a:pt x="685803" y="490914"/>
                </a:lnTo>
                <a:lnTo>
                  <a:pt x="685800" y="50005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134"/>
          <p:cNvSpPr/>
          <p:nvPr/>
        </p:nvSpPr>
        <p:spPr>
          <a:xfrm>
            <a:off x="2264569" y="2714715"/>
            <a:ext cx="700088" cy="507117"/>
          </a:xfrm>
          <a:custGeom>
            <a:avLst/>
            <a:gdLst/>
            <a:ahLst/>
            <a:cxnLst/>
            <a:rect l="0" t="0" r="0" b="0"/>
            <a:pathLst>
              <a:path w="700088" h="507117">
                <a:moveTo>
                  <a:pt x="14287" y="457110"/>
                </a:moveTo>
                <a:lnTo>
                  <a:pt x="10495" y="457110"/>
                </a:lnTo>
                <a:lnTo>
                  <a:pt x="9378" y="456316"/>
                </a:lnTo>
                <a:lnTo>
                  <a:pt x="8633" y="454994"/>
                </a:lnTo>
                <a:lnTo>
                  <a:pt x="7340" y="449834"/>
                </a:lnTo>
                <a:lnTo>
                  <a:pt x="7144" y="415724"/>
                </a:lnTo>
                <a:lnTo>
                  <a:pt x="7937" y="383070"/>
                </a:lnTo>
                <a:lnTo>
                  <a:pt x="13294" y="359449"/>
                </a:lnTo>
                <a:lnTo>
                  <a:pt x="7747" y="325346"/>
                </a:lnTo>
                <a:lnTo>
                  <a:pt x="7196" y="290291"/>
                </a:lnTo>
                <a:lnTo>
                  <a:pt x="6366" y="271421"/>
                </a:lnTo>
                <a:lnTo>
                  <a:pt x="995" y="241706"/>
                </a:lnTo>
                <a:lnTo>
                  <a:pt x="131" y="209051"/>
                </a:lnTo>
                <a:lnTo>
                  <a:pt x="17" y="177823"/>
                </a:lnTo>
                <a:lnTo>
                  <a:pt x="2" y="146488"/>
                </a:lnTo>
                <a:lnTo>
                  <a:pt x="0" y="111906"/>
                </a:lnTo>
                <a:lnTo>
                  <a:pt x="0" y="77524"/>
                </a:lnTo>
                <a:lnTo>
                  <a:pt x="0" y="42920"/>
                </a:lnTo>
                <a:lnTo>
                  <a:pt x="0" y="33276"/>
                </a:lnTo>
                <a:lnTo>
                  <a:pt x="2116" y="28498"/>
                </a:lnTo>
                <a:lnTo>
                  <a:pt x="4909" y="23728"/>
                </a:lnTo>
                <a:lnTo>
                  <a:pt x="6702" y="14198"/>
                </a:lnTo>
                <a:lnTo>
                  <a:pt x="7117" y="7472"/>
                </a:lnTo>
                <a:lnTo>
                  <a:pt x="13292" y="940"/>
                </a:lnTo>
                <a:lnTo>
                  <a:pt x="20350" y="0"/>
                </a:lnTo>
                <a:lnTo>
                  <a:pt x="55713" y="705"/>
                </a:lnTo>
                <a:lnTo>
                  <a:pt x="87666" y="6392"/>
                </a:lnTo>
                <a:lnTo>
                  <a:pt x="122346" y="6995"/>
                </a:lnTo>
                <a:lnTo>
                  <a:pt x="157281" y="7046"/>
                </a:lnTo>
                <a:lnTo>
                  <a:pt x="192897" y="12707"/>
                </a:lnTo>
                <a:lnTo>
                  <a:pt x="228601" y="14001"/>
                </a:lnTo>
                <a:lnTo>
                  <a:pt x="264319" y="14171"/>
                </a:lnTo>
                <a:lnTo>
                  <a:pt x="297009" y="14192"/>
                </a:lnTo>
                <a:lnTo>
                  <a:pt x="329311" y="14197"/>
                </a:lnTo>
                <a:lnTo>
                  <a:pt x="364422" y="14198"/>
                </a:lnTo>
                <a:lnTo>
                  <a:pt x="395152" y="14198"/>
                </a:lnTo>
                <a:lnTo>
                  <a:pt x="428920" y="14198"/>
                </a:lnTo>
                <a:lnTo>
                  <a:pt x="461570" y="14198"/>
                </a:lnTo>
                <a:lnTo>
                  <a:pt x="496653" y="14198"/>
                </a:lnTo>
                <a:lnTo>
                  <a:pt x="531752" y="14198"/>
                </a:lnTo>
                <a:lnTo>
                  <a:pt x="565400" y="14198"/>
                </a:lnTo>
                <a:lnTo>
                  <a:pt x="597587" y="14991"/>
                </a:lnTo>
                <a:lnTo>
                  <a:pt x="618384" y="20679"/>
                </a:lnTo>
                <a:lnTo>
                  <a:pt x="631995" y="21315"/>
                </a:lnTo>
                <a:lnTo>
                  <a:pt x="633261" y="22118"/>
                </a:lnTo>
                <a:lnTo>
                  <a:pt x="634105" y="23446"/>
                </a:lnTo>
                <a:lnTo>
                  <a:pt x="634668" y="25126"/>
                </a:lnTo>
                <a:lnTo>
                  <a:pt x="635837" y="26246"/>
                </a:lnTo>
                <a:lnTo>
                  <a:pt x="641845" y="28190"/>
                </a:lnTo>
                <a:lnTo>
                  <a:pt x="642452" y="30471"/>
                </a:lnTo>
                <a:lnTo>
                  <a:pt x="642614" y="32190"/>
                </a:lnTo>
                <a:lnTo>
                  <a:pt x="644910" y="36217"/>
                </a:lnTo>
                <a:lnTo>
                  <a:pt x="649060" y="41477"/>
                </a:lnTo>
                <a:lnTo>
                  <a:pt x="650673" y="48220"/>
                </a:lnTo>
                <a:lnTo>
                  <a:pt x="654930" y="55675"/>
                </a:lnTo>
                <a:lnTo>
                  <a:pt x="662075" y="88766"/>
                </a:lnTo>
                <a:lnTo>
                  <a:pt x="665103" y="124416"/>
                </a:lnTo>
                <a:lnTo>
                  <a:pt x="673184" y="159229"/>
                </a:lnTo>
                <a:lnTo>
                  <a:pt x="677935" y="188166"/>
                </a:lnTo>
                <a:lnTo>
                  <a:pt x="680630" y="212603"/>
                </a:lnTo>
                <a:lnTo>
                  <a:pt x="684779" y="232952"/>
                </a:lnTo>
                <a:lnTo>
                  <a:pt x="687782" y="262697"/>
                </a:lnTo>
                <a:lnTo>
                  <a:pt x="691924" y="282976"/>
                </a:lnTo>
                <a:lnTo>
                  <a:pt x="691948" y="307179"/>
                </a:lnTo>
                <a:lnTo>
                  <a:pt x="686444" y="338640"/>
                </a:lnTo>
                <a:lnTo>
                  <a:pt x="686650" y="373087"/>
                </a:lnTo>
                <a:lnTo>
                  <a:pt x="692506" y="407064"/>
                </a:lnTo>
                <a:lnTo>
                  <a:pt x="692917" y="440439"/>
                </a:lnTo>
                <a:lnTo>
                  <a:pt x="692943" y="475415"/>
                </a:lnTo>
                <a:lnTo>
                  <a:pt x="692944" y="496194"/>
                </a:lnTo>
                <a:lnTo>
                  <a:pt x="693737" y="497454"/>
                </a:lnTo>
                <a:lnTo>
                  <a:pt x="695060" y="498294"/>
                </a:lnTo>
                <a:lnTo>
                  <a:pt x="699094" y="499641"/>
                </a:lnTo>
                <a:lnTo>
                  <a:pt x="699646" y="501942"/>
                </a:lnTo>
                <a:lnTo>
                  <a:pt x="700087" y="5071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135"/>
          <p:cNvSpPr/>
          <p:nvPr/>
        </p:nvSpPr>
        <p:spPr>
          <a:xfrm>
            <a:off x="964406" y="3729038"/>
            <a:ext cx="2407441" cy="171451"/>
          </a:xfrm>
          <a:custGeom>
            <a:avLst/>
            <a:gdLst/>
            <a:ahLst/>
            <a:cxnLst/>
            <a:rect l="0" t="0" r="0" b="0"/>
            <a:pathLst>
              <a:path w="2407441" h="171451">
                <a:moveTo>
                  <a:pt x="0" y="0"/>
                </a:moveTo>
                <a:lnTo>
                  <a:pt x="23293" y="12356"/>
                </a:lnTo>
                <a:lnTo>
                  <a:pt x="30990" y="14222"/>
                </a:lnTo>
                <a:lnTo>
                  <a:pt x="52520" y="24117"/>
                </a:lnTo>
                <a:lnTo>
                  <a:pt x="86056" y="30104"/>
                </a:lnTo>
                <a:lnTo>
                  <a:pt x="114366" y="34609"/>
                </a:lnTo>
                <a:lnTo>
                  <a:pt x="148591" y="41202"/>
                </a:lnTo>
                <a:lnTo>
                  <a:pt x="176495" y="47045"/>
                </a:lnTo>
                <a:lnTo>
                  <a:pt x="205665" y="49922"/>
                </a:lnTo>
                <a:lnTo>
                  <a:pt x="239091" y="55449"/>
                </a:lnTo>
                <a:lnTo>
                  <a:pt x="274130" y="61320"/>
                </a:lnTo>
                <a:lnTo>
                  <a:pt x="297784" y="62972"/>
                </a:lnTo>
                <a:lnTo>
                  <a:pt x="323642" y="65823"/>
                </a:lnTo>
                <a:lnTo>
                  <a:pt x="351010" y="68942"/>
                </a:lnTo>
                <a:lnTo>
                  <a:pt x="379048" y="70328"/>
                </a:lnTo>
                <a:lnTo>
                  <a:pt x="409501" y="70944"/>
                </a:lnTo>
                <a:lnTo>
                  <a:pt x="440763" y="71218"/>
                </a:lnTo>
                <a:lnTo>
                  <a:pt x="470532" y="71340"/>
                </a:lnTo>
                <a:lnTo>
                  <a:pt x="501755" y="71394"/>
                </a:lnTo>
                <a:lnTo>
                  <a:pt x="534152" y="71418"/>
                </a:lnTo>
                <a:lnTo>
                  <a:pt x="567072" y="71428"/>
                </a:lnTo>
                <a:lnTo>
                  <a:pt x="600224" y="71434"/>
                </a:lnTo>
                <a:lnTo>
                  <a:pt x="634273" y="72229"/>
                </a:lnTo>
                <a:lnTo>
                  <a:pt x="652242" y="73553"/>
                </a:lnTo>
                <a:lnTo>
                  <a:pt x="670572" y="75229"/>
                </a:lnTo>
                <a:lnTo>
                  <a:pt x="705755" y="77091"/>
                </a:lnTo>
                <a:lnTo>
                  <a:pt x="740706" y="77918"/>
                </a:lnTo>
                <a:lnTo>
                  <a:pt x="758917" y="78139"/>
                </a:lnTo>
                <a:lnTo>
                  <a:pt x="777407" y="78286"/>
                </a:lnTo>
                <a:lnTo>
                  <a:pt x="812768" y="78450"/>
                </a:lnTo>
                <a:lnTo>
                  <a:pt x="829977" y="78494"/>
                </a:lnTo>
                <a:lnTo>
                  <a:pt x="848593" y="79316"/>
                </a:lnTo>
                <a:lnTo>
                  <a:pt x="868147" y="80659"/>
                </a:lnTo>
                <a:lnTo>
                  <a:pt x="888328" y="82348"/>
                </a:lnTo>
                <a:lnTo>
                  <a:pt x="908131" y="83473"/>
                </a:lnTo>
                <a:lnTo>
                  <a:pt x="927683" y="84223"/>
                </a:lnTo>
                <a:lnTo>
                  <a:pt x="947068" y="84724"/>
                </a:lnTo>
                <a:lnTo>
                  <a:pt x="966341" y="85057"/>
                </a:lnTo>
                <a:lnTo>
                  <a:pt x="985540" y="85280"/>
                </a:lnTo>
                <a:lnTo>
                  <a:pt x="1004689" y="85428"/>
                </a:lnTo>
                <a:lnTo>
                  <a:pt x="1024599" y="86320"/>
                </a:lnTo>
                <a:lnTo>
                  <a:pt x="1045016" y="87709"/>
                </a:lnTo>
                <a:lnTo>
                  <a:pt x="1065771" y="89429"/>
                </a:lnTo>
                <a:lnTo>
                  <a:pt x="1085958" y="90575"/>
                </a:lnTo>
                <a:lnTo>
                  <a:pt x="1105766" y="91340"/>
                </a:lnTo>
                <a:lnTo>
                  <a:pt x="1125321" y="91849"/>
                </a:lnTo>
                <a:lnTo>
                  <a:pt x="1144708" y="92983"/>
                </a:lnTo>
                <a:lnTo>
                  <a:pt x="1163982" y="94532"/>
                </a:lnTo>
                <a:lnTo>
                  <a:pt x="1183182" y="96358"/>
                </a:lnTo>
                <a:lnTo>
                  <a:pt x="1203126" y="97576"/>
                </a:lnTo>
                <a:lnTo>
                  <a:pt x="1223565" y="98388"/>
                </a:lnTo>
                <a:lnTo>
                  <a:pt x="1244335" y="98929"/>
                </a:lnTo>
                <a:lnTo>
                  <a:pt x="1264532" y="100084"/>
                </a:lnTo>
                <a:lnTo>
                  <a:pt x="1284346" y="101647"/>
                </a:lnTo>
                <a:lnTo>
                  <a:pt x="1303906" y="103483"/>
                </a:lnTo>
                <a:lnTo>
                  <a:pt x="1323296" y="105502"/>
                </a:lnTo>
                <a:lnTo>
                  <a:pt x="1342572" y="107640"/>
                </a:lnTo>
                <a:lnTo>
                  <a:pt x="1361774" y="109860"/>
                </a:lnTo>
                <a:lnTo>
                  <a:pt x="1380924" y="112133"/>
                </a:lnTo>
                <a:lnTo>
                  <a:pt x="1400041" y="114443"/>
                </a:lnTo>
                <a:lnTo>
                  <a:pt x="1419136" y="116776"/>
                </a:lnTo>
                <a:lnTo>
                  <a:pt x="1438216" y="119126"/>
                </a:lnTo>
                <a:lnTo>
                  <a:pt x="1457286" y="121485"/>
                </a:lnTo>
                <a:lnTo>
                  <a:pt x="1476349" y="123853"/>
                </a:lnTo>
                <a:lnTo>
                  <a:pt x="1495407" y="126224"/>
                </a:lnTo>
                <a:lnTo>
                  <a:pt x="1514464" y="128599"/>
                </a:lnTo>
                <a:lnTo>
                  <a:pt x="1533517" y="130976"/>
                </a:lnTo>
                <a:lnTo>
                  <a:pt x="1552570" y="132561"/>
                </a:lnTo>
                <a:lnTo>
                  <a:pt x="1571622" y="133618"/>
                </a:lnTo>
                <a:lnTo>
                  <a:pt x="1590673" y="134322"/>
                </a:lnTo>
                <a:lnTo>
                  <a:pt x="1610517" y="135585"/>
                </a:lnTo>
                <a:lnTo>
                  <a:pt x="1630891" y="137221"/>
                </a:lnTo>
                <a:lnTo>
                  <a:pt x="1651617" y="139105"/>
                </a:lnTo>
                <a:lnTo>
                  <a:pt x="1671784" y="140362"/>
                </a:lnTo>
                <a:lnTo>
                  <a:pt x="1691579" y="141200"/>
                </a:lnTo>
                <a:lnTo>
                  <a:pt x="1711125" y="141758"/>
                </a:lnTo>
                <a:lnTo>
                  <a:pt x="1731300" y="142924"/>
                </a:lnTo>
                <a:lnTo>
                  <a:pt x="1751894" y="144495"/>
                </a:lnTo>
                <a:lnTo>
                  <a:pt x="1772767" y="146336"/>
                </a:lnTo>
                <a:lnTo>
                  <a:pt x="1793032" y="147563"/>
                </a:lnTo>
                <a:lnTo>
                  <a:pt x="1812893" y="148382"/>
                </a:lnTo>
                <a:lnTo>
                  <a:pt x="1832483" y="148927"/>
                </a:lnTo>
                <a:lnTo>
                  <a:pt x="1852686" y="149290"/>
                </a:lnTo>
                <a:lnTo>
                  <a:pt x="1873300" y="149533"/>
                </a:lnTo>
                <a:lnTo>
                  <a:pt x="1894185" y="149695"/>
                </a:lnTo>
                <a:lnTo>
                  <a:pt x="1914459" y="150597"/>
                </a:lnTo>
                <a:lnTo>
                  <a:pt x="1934325" y="151991"/>
                </a:lnTo>
                <a:lnTo>
                  <a:pt x="1953919" y="153715"/>
                </a:lnTo>
                <a:lnTo>
                  <a:pt x="1973331" y="154864"/>
                </a:lnTo>
                <a:lnTo>
                  <a:pt x="1992623" y="155629"/>
                </a:lnTo>
                <a:lnTo>
                  <a:pt x="2011834" y="156140"/>
                </a:lnTo>
                <a:lnTo>
                  <a:pt x="2030992" y="156481"/>
                </a:lnTo>
                <a:lnTo>
                  <a:pt x="2050113" y="156708"/>
                </a:lnTo>
                <a:lnTo>
                  <a:pt x="2069211" y="156859"/>
                </a:lnTo>
                <a:lnTo>
                  <a:pt x="2087499" y="156960"/>
                </a:lnTo>
                <a:lnTo>
                  <a:pt x="2122636" y="157072"/>
                </a:lnTo>
                <a:lnTo>
                  <a:pt x="2156773" y="157122"/>
                </a:lnTo>
                <a:lnTo>
                  <a:pt x="2189672" y="157938"/>
                </a:lnTo>
                <a:lnTo>
                  <a:pt x="2220169" y="160947"/>
                </a:lnTo>
                <a:lnTo>
                  <a:pt x="2247481" y="162813"/>
                </a:lnTo>
                <a:lnTo>
                  <a:pt x="2272850" y="163642"/>
                </a:lnTo>
                <a:lnTo>
                  <a:pt x="2307857" y="164903"/>
                </a:lnTo>
                <a:lnTo>
                  <a:pt x="2341823" y="169921"/>
                </a:lnTo>
                <a:lnTo>
                  <a:pt x="2372991" y="171248"/>
                </a:lnTo>
                <a:lnTo>
                  <a:pt x="2407440" y="171450"/>
                </a:lnTo>
                <a:lnTo>
                  <a:pt x="2396802" y="171450"/>
                </a:lnTo>
                <a:lnTo>
                  <a:pt x="2395587" y="170656"/>
                </a:lnTo>
                <a:lnTo>
                  <a:pt x="2394777" y="169333"/>
                </a:lnTo>
                <a:lnTo>
                  <a:pt x="2393157" y="1643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136"/>
          <p:cNvSpPr/>
          <p:nvPr/>
        </p:nvSpPr>
        <p:spPr>
          <a:xfrm>
            <a:off x="936850" y="3107531"/>
            <a:ext cx="6728296" cy="135727"/>
          </a:xfrm>
          <a:custGeom>
            <a:avLst/>
            <a:gdLst/>
            <a:ahLst/>
            <a:cxnLst/>
            <a:rect l="0" t="0" r="0" b="0"/>
            <a:pathLst>
              <a:path w="6728296" h="135727">
                <a:moveTo>
                  <a:pt x="13269" y="121444"/>
                </a:moveTo>
                <a:lnTo>
                  <a:pt x="0" y="121444"/>
                </a:lnTo>
                <a:lnTo>
                  <a:pt x="5221" y="121444"/>
                </a:lnTo>
                <a:lnTo>
                  <a:pt x="11650" y="126353"/>
                </a:lnTo>
                <a:lnTo>
                  <a:pt x="18257" y="127926"/>
                </a:lnTo>
                <a:lnTo>
                  <a:pt x="33132" y="129323"/>
                </a:lnTo>
                <a:lnTo>
                  <a:pt x="49619" y="134230"/>
                </a:lnTo>
                <a:lnTo>
                  <a:pt x="82362" y="135643"/>
                </a:lnTo>
                <a:lnTo>
                  <a:pt x="114092" y="135726"/>
                </a:lnTo>
                <a:lnTo>
                  <a:pt x="136519" y="133614"/>
                </a:lnTo>
                <a:lnTo>
                  <a:pt x="170669" y="129250"/>
                </a:lnTo>
                <a:lnTo>
                  <a:pt x="206181" y="128675"/>
                </a:lnTo>
                <a:lnTo>
                  <a:pt x="235525" y="123695"/>
                </a:lnTo>
                <a:lnTo>
                  <a:pt x="268955" y="121888"/>
                </a:lnTo>
                <a:lnTo>
                  <a:pt x="302517" y="121532"/>
                </a:lnTo>
                <a:lnTo>
                  <a:pt x="330306" y="121470"/>
                </a:lnTo>
                <a:lnTo>
                  <a:pt x="358648" y="121452"/>
                </a:lnTo>
                <a:lnTo>
                  <a:pt x="390946" y="121446"/>
                </a:lnTo>
                <a:lnTo>
                  <a:pt x="421859" y="121444"/>
                </a:lnTo>
                <a:lnTo>
                  <a:pt x="451127" y="121444"/>
                </a:lnTo>
                <a:lnTo>
                  <a:pt x="483700" y="121444"/>
                </a:lnTo>
                <a:lnTo>
                  <a:pt x="514694" y="121444"/>
                </a:lnTo>
                <a:lnTo>
                  <a:pt x="547778" y="121444"/>
                </a:lnTo>
                <a:lnTo>
                  <a:pt x="578924" y="121444"/>
                </a:lnTo>
                <a:lnTo>
                  <a:pt x="612053" y="117651"/>
                </a:lnTo>
                <a:lnTo>
                  <a:pt x="647004" y="115293"/>
                </a:lnTo>
                <a:lnTo>
                  <a:pt x="682496" y="114594"/>
                </a:lnTo>
                <a:lnTo>
                  <a:pt x="718147" y="114388"/>
                </a:lnTo>
                <a:lnTo>
                  <a:pt x="753846" y="110534"/>
                </a:lnTo>
                <a:lnTo>
                  <a:pt x="789559" y="108157"/>
                </a:lnTo>
                <a:lnTo>
                  <a:pt x="825276" y="107453"/>
                </a:lnTo>
                <a:lnTo>
                  <a:pt x="860994" y="107244"/>
                </a:lnTo>
                <a:lnTo>
                  <a:pt x="896713" y="103390"/>
                </a:lnTo>
                <a:lnTo>
                  <a:pt x="932431" y="101013"/>
                </a:lnTo>
                <a:lnTo>
                  <a:pt x="968150" y="100309"/>
                </a:lnTo>
                <a:lnTo>
                  <a:pt x="994079" y="100145"/>
                </a:lnTo>
                <a:lnTo>
                  <a:pt x="1020685" y="100071"/>
                </a:lnTo>
                <a:lnTo>
                  <a:pt x="1045738" y="100039"/>
                </a:lnTo>
                <a:lnTo>
                  <a:pt x="1070102" y="100024"/>
                </a:lnTo>
                <a:lnTo>
                  <a:pt x="1094160" y="100018"/>
                </a:lnTo>
                <a:lnTo>
                  <a:pt x="1118081" y="100015"/>
                </a:lnTo>
                <a:lnTo>
                  <a:pt x="1141942" y="100014"/>
                </a:lnTo>
                <a:lnTo>
                  <a:pt x="1166570" y="99219"/>
                </a:lnTo>
                <a:lnTo>
                  <a:pt x="1193391" y="96220"/>
                </a:lnTo>
                <a:lnTo>
                  <a:pt x="1221186" y="94359"/>
                </a:lnTo>
                <a:lnTo>
                  <a:pt x="1248621" y="93531"/>
                </a:lnTo>
                <a:lnTo>
                  <a:pt x="1274044" y="93163"/>
                </a:lnTo>
                <a:lnTo>
                  <a:pt x="1298571" y="93000"/>
                </a:lnTo>
                <a:lnTo>
                  <a:pt x="1322702" y="92927"/>
                </a:lnTo>
                <a:lnTo>
                  <a:pt x="1346656" y="92895"/>
                </a:lnTo>
                <a:lnTo>
                  <a:pt x="1370531" y="92880"/>
                </a:lnTo>
                <a:lnTo>
                  <a:pt x="1395165" y="92874"/>
                </a:lnTo>
                <a:lnTo>
                  <a:pt x="1421988" y="92871"/>
                </a:lnTo>
                <a:lnTo>
                  <a:pt x="1447669" y="92870"/>
                </a:lnTo>
                <a:lnTo>
                  <a:pt x="1473105" y="92869"/>
                </a:lnTo>
                <a:lnTo>
                  <a:pt x="1500285" y="92869"/>
                </a:lnTo>
                <a:lnTo>
                  <a:pt x="1526123" y="92869"/>
                </a:lnTo>
                <a:lnTo>
                  <a:pt x="1550836" y="92869"/>
                </a:lnTo>
                <a:lnTo>
                  <a:pt x="1575048" y="92869"/>
                </a:lnTo>
                <a:lnTo>
                  <a:pt x="1601156" y="92869"/>
                </a:lnTo>
                <a:lnTo>
                  <a:pt x="1627840" y="92869"/>
                </a:lnTo>
                <a:lnTo>
                  <a:pt x="1652929" y="92869"/>
                </a:lnTo>
                <a:lnTo>
                  <a:pt x="1677308" y="92869"/>
                </a:lnTo>
                <a:lnTo>
                  <a:pt x="1702167" y="92869"/>
                </a:lnTo>
                <a:lnTo>
                  <a:pt x="1729090" y="92869"/>
                </a:lnTo>
                <a:lnTo>
                  <a:pt x="1754814" y="92869"/>
                </a:lnTo>
                <a:lnTo>
                  <a:pt x="1780270" y="92869"/>
                </a:lnTo>
                <a:lnTo>
                  <a:pt x="1807459" y="92869"/>
                </a:lnTo>
                <a:lnTo>
                  <a:pt x="1833301" y="92869"/>
                </a:lnTo>
                <a:lnTo>
                  <a:pt x="1858016" y="92075"/>
                </a:lnTo>
                <a:lnTo>
                  <a:pt x="1882229" y="89076"/>
                </a:lnTo>
                <a:lnTo>
                  <a:pt x="1906220" y="87215"/>
                </a:lnTo>
                <a:lnTo>
                  <a:pt x="1930905" y="86387"/>
                </a:lnTo>
                <a:lnTo>
                  <a:pt x="1957752" y="86019"/>
                </a:lnTo>
                <a:lnTo>
                  <a:pt x="1983442" y="85856"/>
                </a:lnTo>
                <a:lnTo>
                  <a:pt x="2008089" y="85783"/>
                </a:lnTo>
                <a:lnTo>
                  <a:pt x="2032272" y="85751"/>
                </a:lnTo>
                <a:lnTo>
                  <a:pt x="2056249" y="85737"/>
                </a:lnTo>
                <a:lnTo>
                  <a:pt x="2080135" y="85730"/>
                </a:lnTo>
                <a:lnTo>
                  <a:pt x="2103980" y="85728"/>
                </a:lnTo>
                <a:lnTo>
                  <a:pt x="2127807" y="87843"/>
                </a:lnTo>
                <a:lnTo>
                  <a:pt x="2151626" y="90635"/>
                </a:lnTo>
                <a:lnTo>
                  <a:pt x="2175441" y="91876"/>
                </a:lnTo>
                <a:lnTo>
                  <a:pt x="2199255" y="92428"/>
                </a:lnTo>
                <a:lnTo>
                  <a:pt x="2223068" y="92673"/>
                </a:lnTo>
                <a:lnTo>
                  <a:pt x="2246881" y="92782"/>
                </a:lnTo>
                <a:lnTo>
                  <a:pt x="2282600" y="92843"/>
                </a:lnTo>
                <a:lnTo>
                  <a:pt x="2314526" y="92861"/>
                </a:lnTo>
                <a:lnTo>
                  <a:pt x="2347887" y="92866"/>
                </a:lnTo>
                <a:lnTo>
                  <a:pt x="2382907" y="89076"/>
                </a:lnTo>
                <a:lnTo>
                  <a:pt x="2418418" y="86718"/>
                </a:lnTo>
                <a:lnTo>
                  <a:pt x="2454076" y="86019"/>
                </a:lnTo>
                <a:lnTo>
                  <a:pt x="2489776" y="85812"/>
                </a:lnTo>
                <a:lnTo>
                  <a:pt x="2525490" y="85751"/>
                </a:lnTo>
                <a:lnTo>
                  <a:pt x="2557414" y="81940"/>
                </a:lnTo>
                <a:lnTo>
                  <a:pt x="2581481" y="80074"/>
                </a:lnTo>
                <a:lnTo>
                  <a:pt x="2606465" y="79245"/>
                </a:lnTo>
                <a:lnTo>
                  <a:pt x="2639174" y="78778"/>
                </a:lnTo>
                <a:lnTo>
                  <a:pt x="2673649" y="77846"/>
                </a:lnTo>
                <a:lnTo>
                  <a:pt x="2708999" y="73689"/>
                </a:lnTo>
                <a:lnTo>
                  <a:pt x="2744609" y="72105"/>
                </a:lnTo>
                <a:lnTo>
                  <a:pt x="2780295" y="71635"/>
                </a:lnTo>
                <a:lnTo>
                  <a:pt x="2815210" y="70703"/>
                </a:lnTo>
                <a:lnTo>
                  <a:pt x="2847604" y="66546"/>
                </a:lnTo>
                <a:lnTo>
                  <a:pt x="2873173" y="65295"/>
                </a:lnTo>
                <a:lnTo>
                  <a:pt x="2906759" y="64590"/>
                </a:lnTo>
                <a:lnTo>
                  <a:pt x="2940611" y="60590"/>
                </a:lnTo>
                <a:lnTo>
                  <a:pt x="2975777" y="58169"/>
                </a:lnTo>
                <a:lnTo>
                  <a:pt x="3011331" y="57452"/>
                </a:lnTo>
                <a:lnTo>
                  <a:pt x="3043209" y="57239"/>
                </a:lnTo>
                <a:lnTo>
                  <a:pt x="3076555" y="57177"/>
                </a:lnTo>
                <a:lnTo>
                  <a:pt x="3111571" y="57158"/>
                </a:lnTo>
                <a:lnTo>
                  <a:pt x="3147082" y="57153"/>
                </a:lnTo>
                <a:lnTo>
                  <a:pt x="3178946" y="53358"/>
                </a:lnTo>
                <a:lnTo>
                  <a:pt x="3212288" y="51000"/>
                </a:lnTo>
                <a:lnTo>
                  <a:pt x="3243510" y="50300"/>
                </a:lnTo>
                <a:lnTo>
                  <a:pt x="3276662" y="50094"/>
                </a:lnTo>
                <a:lnTo>
                  <a:pt x="3307828" y="50032"/>
                </a:lnTo>
                <a:lnTo>
                  <a:pt x="3337170" y="50014"/>
                </a:lnTo>
                <a:lnTo>
                  <a:pt x="3365973" y="50009"/>
                </a:lnTo>
                <a:lnTo>
                  <a:pt x="3398408" y="50007"/>
                </a:lnTo>
                <a:lnTo>
                  <a:pt x="3429361" y="50007"/>
                </a:lnTo>
                <a:lnTo>
                  <a:pt x="3462433" y="50007"/>
                </a:lnTo>
                <a:lnTo>
                  <a:pt x="3493575" y="50007"/>
                </a:lnTo>
                <a:lnTo>
                  <a:pt x="3522911" y="50007"/>
                </a:lnTo>
                <a:lnTo>
                  <a:pt x="3551711" y="50007"/>
                </a:lnTo>
                <a:lnTo>
                  <a:pt x="3584145" y="50007"/>
                </a:lnTo>
                <a:lnTo>
                  <a:pt x="3615099" y="50007"/>
                </a:lnTo>
                <a:lnTo>
                  <a:pt x="3644379" y="50007"/>
                </a:lnTo>
                <a:lnTo>
                  <a:pt x="3673162" y="50007"/>
                </a:lnTo>
                <a:lnTo>
                  <a:pt x="3701799" y="50007"/>
                </a:lnTo>
                <a:lnTo>
                  <a:pt x="3730392" y="50007"/>
                </a:lnTo>
                <a:lnTo>
                  <a:pt x="3758973" y="50007"/>
                </a:lnTo>
                <a:lnTo>
                  <a:pt x="3791342" y="50007"/>
                </a:lnTo>
                <a:lnTo>
                  <a:pt x="3822275" y="46214"/>
                </a:lnTo>
                <a:lnTo>
                  <a:pt x="3855342" y="43856"/>
                </a:lnTo>
                <a:lnTo>
                  <a:pt x="3886482" y="43157"/>
                </a:lnTo>
                <a:lnTo>
                  <a:pt x="3915817" y="42950"/>
                </a:lnTo>
                <a:lnTo>
                  <a:pt x="3944618" y="39096"/>
                </a:lnTo>
                <a:lnTo>
                  <a:pt x="3973258" y="36720"/>
                </a:lnTo>
                <a:lnTo>
                  <a:pt x="4005646" y="36015"/>
                </a:lnTo>
                <a:lnTo>
                  <a:pt x="4040378" y="35807"/>
                </a:lnTo>
                <a:lnTo>
                  <a:pt x="4072012" y="35745"/>
                </a:lnTo>
                <a:lnTo>
                  <a:pt x="4101494" y="31934"/>
                </a:lnTo>
                <a:lnTo>
                  <a:pt x="4134129" y="29570"/>
                </a:lnTo>
                <a:lnTo>
                  <a:pt x="4165142" y="28870"/>
                </a:lnTo>
                <a:lnTo>
                  <a:pt x="4198232" y="28663"/>
                </a:lnTo>
                <a:lnTo>
                  <a:pt x="4229379" y="24809"/>
                </a:lnTo>
                <a:lnTo>
                  <a:pt x="4262509" y="22432"/>
                </a:lnTo>
                <a:lnTo>
                  <a:pt x="4293668" y="21728"/>
                </a:lnTo>
                <a:lnTo>
                  <a:pt x="4326801" y="21519"/>
                </a:lnTo>
                <a:lnTo>
                  <a:pt x="4357961" y="17665"/>
                </a:lnTo>
                <a:lnTo>
                  <a:pt x="4391095" y="15288"/>
                </a:lnTo>
                <a:lnTo>
                  <a:pt x="4422255" y="14584"/>
                </a:lnTo>
                <a:lnTo>
                  <a:pt x="4455388" y="14376"/>
                </a:lnTo>
                <a:lnTo>
                  <a:pt x="4490341" y="10521"/>
                </a:lnTo>
                <a:lnTo>
                  <a:pt x="4522040" y="8145"/>
                </a:lnTo>
                <a:lnTo>
                  <a:pt x="4551542" y="7440"/>
                </a:lnTo>
                <a:lnTo>
                  <a:pt x="4584184" y="7232"/>
                </a:lnTo>
                <a:lnTo>
                  <a:pt x="4615197" y="7170"/>
                </a:lnTo>
                <a:lnTo>
                  <a:pt x="4648288" y="7152"/>
                </a:lnTo>
                <a:lnTo>
                  <a:pt x="4683227" y="7146"/>
                </a:lnTo>
                <a:lnTo>
                  <a:pt x="4714923" y="7144"/>
                </a:lnTo>
                <a:lnTo>
                  <a:pt x="4748215" y="3351"/>
                </a:lnTo>
                <a:lnTo>
                  <a:pt x="4779423" y="993"/>
                </a:lnTo>
                <a:lnTo>
                  <a:pt x="4812571" y="294"/>
                </a:lnTo>
                <a:lnTo>
                  <a:pt x="4847527" y="88"/>
                </a:lnTo>
                <a:lnTo>
                  <a:pt x="4879228" y="26"/>
                </a:lnTo>
                <a:lnTo>
                  <a:pt x="4912521" y="8"/>
                </a:lnTo>
                <a:lnTo>
                  <a:pt x="4947521" y="3"/>
                </a:lnTo>
                <a:lnTo>
                  <a:pt x="4979235" y="0"/>
                </a:lnTo>
                <a:lnTo>
                  <a:pt x="5012531" y="0"/>
                </a:lnTo>
                <a:lnTo>
                  <a:pt x="5043741" y="0"/>
                </a:lnTo>
                <a:lnTo>
                  <a:pt x="5076890" y="3792"/>
                </a:lnTo>
                <a:lnTo>
                  <a:pt x="5111846" y="6151"/>
                </a:lnTo>
                <a:lnTo>
                  <a:pt x="5143546" y="6849"/>
                </a:lnTo>
                <a:lnTo>
                  <a:pt x="5176840" y="7056"/>
                </a:lnTo>
                <a:lnTo>
                  <a:pt x="5208048" y="7118"/>
                </a:lnTo>
                <a:lnTo>
                  <a:pt x="5241196" y="7136"/>
                </a:lnTo>
                <a:lnTo>
                  <a:pt x="5276152" y="7141"/>
                </a:lnTo>
                <a:lnTo>
                  <a:pt x="5311645" y="7143"/>
                </a:lnTo>
                <a:lnTo>
                  <a:pt x="5343505" y="7144"/>
                </a:lnTo>
                <a:lnTo>
                  <a:pt x="5376845" y="7144"/>
                </a:lnTo>
                <a:lnTo>
                  <a:pt x="5411859" y="10936"/>
                </a:lnTo>
                <a:lnTo>
                  <a:pt x="5443577" y="13295"/>
                </a:lnTo>
                <a:lnTo>
                  <a:pt x="5476875" y="13993"/>
                </a:lnTo>
                <a:lnTo>
                  <a:pt x="5511877" y="14200"/>
                </a:lnTo>
                <a:lnTo>
                  <a:pt x="5543590" y="14262"/>
                </a:lnTo>
                <a:lnTo>
                  <a:pt x="5576888" y="18073"/>
                </a:lnTo>
                <a:lnTo>
                  <a:pt x="5611889" y="20436"/>
                </a:lnTo>
                <a:lnTo>
                  <a:pt x="5647395" y="21137"/>
                </a:lnTo>
                <a:lnTo>
                  <a:pt x="5679259" y="21344"/>
                </a:lnTo>
                <a:lnTo>
                  <a:pt x="5712601" y="21405"/>
                </a:lnTo>
                <a:lnTo>
                  <a:pt x="5743822" y="21424"/>
                </a:lnTo>
                <a:lnTo>
                  <a:pt x="5776974" y="25221"/>
                </a:lnTo>
                <a:lnTo>
                  <a:pt x="5811933" y="27582"/>
                </a:lnTo>
                <a:lnTo>
                  <a:pt x="5843634" y="28281"/>
                </a:lnTo>
                <a:lnTo>
                  <a:pt x="5876927" y="28488"/>
                </a:lnTo>
                <a:lnTo>
                  <a:pt x="5911927" y="28549"/>
                </a:lnTo>
                <a:lnTo>
                  <a:pt x="5943641" y="28567"/>
                </a:lnTo>
                <a:lnTo>
                  <a:pt x="5973146" y="28573"/>
                </a:lnTo>
                <a:lnTo>
                  <a:pt x="6005788" y="32367"/>
                </a:lnTo>
                <a:lnTo>
                  <a:pt x="6036803" y="34726"/>
                </a:lnTo>
                <a:lnTo>
                  <a:pt x="6066102" y="35424"/>
                </a:lnTo>
                <a:lnTo>
                  <a:pt x="6094891" y="35631"/>
                </a:lnTo>
                <a:lnTo>
                  <a:pt x="6127322" y="35693"/>
                </a:lnTo>
                <a:lnTo>
                  <a:pt x="6158274" y="35711"/>
                </a:lnTo>
                <a:lnTo>
                  <a:pt x="6187553" y="35716"/>
                </a:lnTo>
                <a:lnTo>
                  <a:pt x="6216337" y="35718"/>
                </a:lnTo>
                <a:lnTo>
                  <a:pt x="6244974" y="39511"/>
                </a:lnTo>
                <a:lnTo>
                  <a:pt x="6273567" y="41870"/>
                </a:lnTo>
                <a:lnTo>
                  <a:pt x="6302147" y="42568"/>
                </a:lnTo>
                <a:lnTo>
                  <a:pt x="6330724" y="42775"/>
                </a:lnTo>
                <a:lnTo>
                  <a:pt x="6359299" y="46629"/>
                </a:lnTo>
                <a:lnTo>
                  <a:pt x="6387875" y="49006"/>
                </a:lnTo>
                <a:lnTo>
                  <a:pt x="6416450" y="49710"/>
                </a:lnTo>
                <a:lnTo>
                  <a:pt x="6445025" y="53711"/>
                </a:lnTo>
                <a:lnTo>
                  <a:pt x="6473600" y="56131"/>
                </a:lnTo>
                <a:lnTo>
                  <a:pt x="6506789" y="56949"/>
                </a:lnTo>
                <a:lnTo>
                  <a:pt x="6540980" y="57110"/>
                </a:lnTo>
                <a:lnTo>
                  <a:pt x="6574692" y="57142"/>
                </a:lnTo>
                <a:lnTo>
                  <a:pt x="6606223" y="57943"/>
                </a:lnTo>
                <a:lnTo>
                  <a:pt x="6635382" y="62804"/>
                </a:lnTo>
                <a:lnTo>
                  <a:pt x="6670604" y="64163"/>
                </a:lnTo>
                <a:lnTo>
                  <a:pt x="6680484" y="63442"/>
                </a:lnTo>
                <a:lnTo>
                  <a:pt x="6711438" y="57345"/>
                </a:lnTo>
                <a:lnTo>
                  <a:pt x="6728295" y="57150"/>
                </a:lnTo>
                <a:lnTo>
                  <a:pt x="6714106" y="571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137"/>
          <p:cNvSpPr/>
          <p:nvPr/>
        </p:nvSpPr>
        <p:spPr>
          <a:xfrm>
            <a:off x="8037146" y="2436019"/>
            <a:ext cx="391030" cy="370533"/>
          </a:xfrm>
          <a:custGeom>
            <a:avLst/>
            <a:gdLst/>
            <a:ahLst/>
            <a:cxnLst/>
            <a:rect l="0" t="0" r="0" b="0"/>
            <a:pathLst>
              <a:path w="391030" h="370533">
                <a:moveTo>
                  <a:pt x="271035" y="0"/>
                </a:moveTo>
                <a:lnTo>
                  <a:pt x="247186" y="0"/>
                </a:lnTo>
                <a:lnTo>
                  <a:pt x="211582" y="8819"/>
                </a:lnTo>
                <a:lnTo>
                  <a:pt x="199368" y="13444"/>
                </a:lnTo>
                <a:lnTo>
                  <a:pt x="163920" y="34328"/>
                </a:lnTo>
                <a:lnTo>
                  <a:pt x="134212" y="61259"/>
                </a:lnTo>
                <a:lnTo>
                  <a:pt x="99442" y="87755"/>
                </a:lnTo>
                <a:lnTo>
                  <a:pt x="68757" y="116802"/>
                </a:lnTo>
                <a:lnTo>
                  <a:pt x="50499" y="137266"/>
                </a:lnTo>
                <a:lnTo>
                  <a:pt x="34297" y="170106"/>
                </a:lnTo>
                <a:lnTo>
                  <a:pt x="19837" y="199759"/>
                </a:lnTo>
                <a:lnTo>
                  <a:pt x="6875" y="233592"/>
                </a:lnTo>
                <a:lnTo>
                  <a:pt x="2818" y="245106"/>
                </a:lnTo>
                <a:lnTo>
                  <a:pt x="0" y="275106"/>
                </a:lnTo>
                <a:lnTo>
                  <a:pt x="451" y="299963"/>
                </a:lnTo>
                <a:lnTo>
                  <a:pt x="3403" y="310852"/>
                </a:lnTo>
                <a:lnTo>
                  <a:pt x="13320" y="325907"/>
                </a:lnTo>
                <a:lnTo>
                  <a:pt x="30893" y="339514"/>
                </a:lnTo>
                <a:lnTo>
                  <a:pt x="64839" y="354718"/>
                </a:lnTo>
                <a:lnTo>
                  <a:pt x="99713" y="366700"/>
                </a:lnTo>
                <a:lnTo>
                  <a:pt x="133095" y="370532"/>
                </a:lnTo>
                <a:lnTo>
                  <a:pt x="165559" y="369172"/>
                </a:lnTo>
                <a:lnTo>
                  <a:pt x="198519" y="361495"/>
                </a:lnTo>
                <a:lnTo>
                  <a:pt x="232869" y="352335"/>
                </a:lnTo>
                <a:lnTo>
                  <a:pt x="263409" y="342882"/>
                </a:lnTo>
                <a:lnTo>
                  <a:pt x="292370" y="333371"/>
                </a:lnTo>
                <a:lnTo>
                  <a:pt x="320228" y="318146"/>
                </a:lnTo>
                <a:lnTo>
                  <a:pt x="341841" y="297734"/>
                </a:lnTo>
                <a:lnTo>
                  <a:pt x="365408" y="264015"/>
                </a:lnTo>
                <a:lnTo>
                  <a:pt x="377548" y="233567"/>
                </a:lnTo>
                <a:lnTo>
                  <a:pt x="387589" y="201006"/>
                </a:lnTo>
                <a:lnTo>
                  <a:pt x="391029" y="175092"/>
                </a:lnTo>
                <a:lnTo>
                  <a:pt x="386489" y="142800"/>
                </a:lnTo>
                <a:lnTo>
                  <a:pt x="375832" y="108788"/>
                </a:lnTo>
                <a:lnTo>
                  <a:pt x="354882" y="75111"/>
                </a:lnTo>
                <a:lnTo>
                  <a:pt x="320794" y="41857"/>
                </a:lnTo>
                <a:lnTo>
                  <a:pt x="286083" y="13508"/>
                </a:lnTo>
                <a:lnTo>
                  <a:pt x="26389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47800"/>
            <a:ext cx="7955280" cy="4815840"/>
          </a:xfrm>
        </p:spPr>
        <p:txBody>
          <a:bodyPr>
            <a:normAutofit/>
          </a:bodyPr>
          <a:lstStyle/>
          <a:p>
            <a:r>
              <a:rPr lang="en-US" sz="3200" dirty="0"/>
              <a:t>4. set-off (parentheses adj. cl. which), participle phr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7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1925</TotalTime>
  <Words>816</Words>
  <Application>Microsoft Office PowerPoint</Application>
  <PresentationFormat>On-screen Show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Vapor Trail</vt:lpstr>
      <vt:lpstr>The Thanksgiving Table</vt:lpstr>
      <vt:lpstr>1</vt:lpstr>
      <vt:lpstr>3</vt:lpstr>
      <vt:lpstr>1. set-off (appositive)</vt:lpstr>
      <vt:lpstr>5</vt:lpstr>
      <vt:lpstr>2. set-off (appositive)-participle phr. set-off (descriptive) </vt:lpstr>
      <vt:lpstr>PowerPoint Presentation</vt:lpstr>
      <vt:lpstr>3. compound participle phr.</vt:lpstr>
      <vt:lpstr>9</vt:lpstr>
      <vt:lpstr>4. set-off (parentheses adj. cl. which), participle phr.</vt:lpstr>
      <vt:lpstr>11</vt:lpstr>
      <vt:lpstr>1</vt:lpstr>
      <vt:lpstr>13</vt:lpstr>
      <vt:lpstr>5. participle phr.  </vt:lpstr>
      <vt:lpstr>15</vt:lpstr>
      <vt:lpstr> 6. set-off (app) colon set-off (app) set-off descriptive (adjectives) </vt:lpstr>
      <vt:lpstr>17</vt:lpstr>
      <vt:lpstr>  7. adjective phrase   </vt:lpstr>
      <vt:lpstr>19</vt:lpstr>
      <vt:lpstr> 8. set-off (app) set-off (participle phr.)(set-off (participle phr.) set-off (participle phr.) -—parallel construction  </vt:lpstr>
      <vt:lpstr>2</vt:lpstr>
      <vt:lpstr>3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Thanksgiving Table</dc:title>
  <dc:creator>Brockman</dc:creator>
  <cp:lastModifiedBy>camille.sylvester</cp:lastModifiedBy>
  <cp:revision>68</cp:revision>
  <dcterms:created xsi:type="dcterms:W3CDTF">2010-11-12T01:53:20Z</dcterms:created>
  <dcterms:modified xsi:type="dcterms:W3CDTF">2018-11-09T22:00:01Z</dcterms:modified>
</cp:coreProperties>
</file>