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9E83D88-6992-4389-A6A2-E5D1A5A79831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EA8134-7B04-46CE-8CB3-53895BB9B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Rites of Passage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journey of a hero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951464"/>
          </a:xfrm>
        </p:spPr>
        <p:txBody>
          <a:bodyPr/>
          <a:lstStyle/>
          <a:p>
            <a:r>
              <a:rPr lang="en-US" dirty="0" smtClean="0"/>
              <a:t>Rite of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447800"/>
            <a:ext cx="70104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rite of passage is a ritual event that marks a person’s progress from one status in life to another.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2106169"/>
          </a:xfrm>
        </p:spPr>
        <p:txBody>
          <a:bodyPr/>
          <a:lstStyle/>
          <a:p>
            <a:r>
              <a:rPr lang="en-US" dirty="0" smtClean="0"/>
              <a:t>Events:</a:t>
            </a:r>
          </a:p>
          <a:p>
            <a:pPr lvl="1"/>
            <a:r>
              <a:rPr lang="en-US" dirty="0" smtClean="0"/>
              <a:t>Puberty</a:t>
            </a:r>
          </a:p>
          <a:p>
            <a:pPr lvl="1"/>
            <a:r>
              <a:rPr lang="en-US" dirty="0" smtClean="0"/>
              <a:t>Coming of Age</a:t>
            </a:r>
          </a:p>
          <a:p>
            <a:pPr lvl="1"/>
            <a:r>
              <a:rPr lang="en-US" dirty="0" smtClean="0"/>
              <a:t>Marriage</a:t>
            </a:r>
          </a:p>
          <a:p>
            <a:pPr lvl="1"/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43000" y="2465831"/>
            <a:ext cx="3419856" cy="2106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Initiations:</a:t>
            </a:r>
          </a:p>
          <a:p>
            <a:pPr lvl="1"/>
            <a:r>
              <a:rPr lang="en-US" dirty="0" smtClean="0"/>
              <a:t>Baptism</a:t>
            </a:r>
          </a:p>
          <a:p>
            <a:pPr lvl="1"/>
            <a:r>
              <a:rPr lang="en-US" dirty="0" smtClean="0"/>
              <a:t>Confirmation</a:t>
            </a:r>
          </a:p>
          <a:p>
            <a:pPr lvl="1"/>
            <a:r>
              <a:rPr lang="en-US" dirty="0" smtClean="0"/>
              <a:t>Bar or Bat Mitzvah</a:t>
            </a:r>
          </a:p>
          <a:p>
            <a:pPr lvl="1"/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57656" y="4724400"/>
            <a:ext cx="7010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Show what values and beliefs are important to a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909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Rites of Passage have 3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</a:p>
          <a:p>
            <a:r>
              <a:rPr lang="en-US" dirty="0" smtClean="0"/>
              <a:t>Transformation</a:t>
            </a:r>
          </a:p>
          <a:p>
            <a:r>
              <a:rPr lang="en-US" dirty="0" smtClean="0"/>
              <a:t>Reincorporation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withdraw from their current status and prepare to move to another. </a:t>
            </a:r>
            <a:endParaRPr lang="en-US" dirty="0"/>
          </a:p>
          <a:p>
            <a:pPr lvl="1"/>
            <a:r>
              <a:rPr lang="en-US" dirty="0" smtClean="0"/>
              <a:t>(In stories, a character leaves his home and everyday routine).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is often a detachment or “cutting away” from the former self, which is signified in symbolic actions or rituals.</a:t>
            </a:r>
          </a:p>
          <a:p>
            <a:pPr lvl="1"/>
            <a:r>
              <a:rPr lang="en-US" dirty="0" smtClean="0"/>
              <a:t>Cutting the hair of a person who just joined the army.  </a:t>
            </a:r>
            <a:r>
              <a:rPr lang="en-US" dirty="0" err="1" smtClean="0"/>
              <a:t>He/She</a:t>
            </a:r>
            <a:r>
              <a:rPr lang="en-US" dirty="0" smtClean="0"/>
              <a:t> is cutting away the former self: the civilian.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person has left one place or status but has not yet entered or joined the next. (He/she is in an in-between stage in his/her life.)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Where the growth, challenge or obstacle, and change takes place.</a:t>
            </a:r>
          </a:p>
          <a:p>
            <a:pPr lvl="1"/>
            <a:r>
              <a:rPr lang="en-US" dirty="0" smtClean="0"/>
              <a:t>A person must overcome the challenge(s) to become a hero.</a:t>
            </a:r>
          </a:p>
          <a:p>
            <a:pPr lvl="1"/>
            <a:r>
              <a:rPr lang="en-US" dirty="0" smtClean="0"/>
              <a:t>If they do not overcome the challenge(s), they become either do not survive or become villains.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completed the rite and assumed his/her new identity, a person re-enters society with his/her new status.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Characterized by elaborate rituals and ceremonies.</a:t>
            </a:r>
          </a:p>
          <a:p>
            <a:pPr lvl="1"/>
            <a:r>
              <a:rPr lang="en-US" dirty="0" smtClean="0"/>
              <a:t>Debutant balls, high school graduation, </a:t>
            </a:r>
            <a:r>
              <a:rPr lang="en-US" dirty="0" err="1" smtClean="0"/>
              <a:t>quinceañera</a:t>
            </a:r>
            <a:r>
              <a:rPr lang="en-US" dirty="0" smtClean="0"/>
              <a:t>, sweet sixteen, bar mitzvah,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u="sng" dirty="0"/>
              <a:t>RITE OF PASSAGE: </a:t>
            </a:r>
            <a:r>
              <a:rPr lang="en-US" sz="3200" dirty="0"/>
              <a:t>A story that depicts a </a:t>
            </a:r>
          </a:p>
          <a:p>
            <a:pPr>
              <a:buNone/>
            </a:pPr>
            <a:r>
              <a:rPr lang="en-US" sz="3200" dirty="0"/>
              <a:t>				   life-changing realization.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The Hobbit</a:t>
            </a:r>
          </a:p>
          <a:p>
            <a:pPr>
              <a:buNone/>
            </a:pPr>
            <a:r>
              <a:rPr lang="en-US" sz="3200" dirty="0"/>
              <a:t>The Lord of the Rings</a:t>
            </a:r>
          </a:p>
          <a:p>
            <a:pPr>
              <a:buNone/>
            </a:pPr>
            <a:r>
              <a:rPr lang="en-US" sz="3200" dirty="0"/>
              <a:t>Harry Potter</a:t>
            </a:r>
          </a:p>
          <a:p>
            <a:pPr>
              <a:buNone/>
            </a:pPr>
            <a:r>
              <a:rPr lang="en-US" sz="3200" dirty="0"/>
              <a:t>Star </a:t>
            </a:r>
            <a:r>
              <a:rPr lang="en-US" sz="3200" dirty="0" smtClean="0"/>
              <a:t>Wars</a:t>
            </a:r>
          </a:p>
          <a:p>
            <a:pPr>
              <a:buNone/>
            </a:pPr>
            <a:r>
              <a:rPr lang="en-US" sz="3200" dirty="0" smtClean="0"/>
              <a:t>Wonder Woman</a:t>
            </a:r>
          </a:p>
          <a:p>
            <a:pPr>
              <a:buNone/>
            </a:pPr>
            <a:r>
              <a:rPr lang="en-US" sz="3200" dirty="0" smtClean="0"/>
              <a:t>Divergent</a:t>
            </a:r>
          </a:p>
          <a:p>
            <a:pPr>
              <a:buNone/>
            </a:pPr>
            <a:r>
              <a:rPr lang="en-US" sz="3200" smtClean="0"/>
              <a:t>Hunger Games</a:t>
            </a:r>
            <a:endParaRPr lang="en-US" sz="3200" dirty="0"/>
          </a:p>
          <a:p>
            <a:pPr>
              <a:buNone/>
            </a:pPr>
            <a:r>
              <a:rPr lang="en-US" sz="3200" dirty="0" smtClean="0"/>
              <a:t>Odyssey </a:t>
            </a:r>
            <a:r>
              <a:rPr lang="en-US" sz="3200" dirty="0"/>
              <a:t>(ancient Greek)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/>
              <a:t>MOMENT OF INSIGHT: </a:t>
            </a:r>
            <a:r>
              <a:rPr lang="en-US" sz="3200" dirty="0"/>
              <a:t>When the “light bulb comes on</a:t>
            </a:r>
            <a:r>
              <a:rPr lang="en-US" sz="3200" dirty="0" smtClean="0"/>
              <a:t>.” The hero learns and becomes </a:t>
            </a:r>
            <a:r>
              <a:rPr lang="en-US" sz="3200" smtClean="0"/>
              <a:t>what </a:t>
            </a:r>
            <a:r>
              <a:rPr lang="en-US" sz="3200" smtClean="0"/>
              <a:t>he/she </a:t>
            </a:r>
            <a:r>
              <a:rPr lang="en-US" sz="3200" dirty="0" smtClean="0"/>
              <a:t>needs to.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="1" u="sng" dirty="0"/>
              <a:t>TRIGGER: </a:t>
            </a:r>
            <a:r>
              <a:rPr lang="en-US" sz="3200" dirty="0"/>
              <a:t>The event that </a:t>
            </a:r>
            <a:r>
              <a:rPr lang="en-US" sz="3200" dirty="0" smtClean="0"/>
              <a:t>starts the hero’s journey and ultimately brings </a:t>
            </a:r>
            <a:r>
              <a:rPr lang="en-US" sz="3200" dirty="0"/>
              <a:t>to pass the </a:t>
            </a:r>
            <a:r>
              <a:rPr lang="en-US" sz="3200" i="1" dirty="0" smtClean="0"/>
              <a:t>Moment </a:t>
            </a:r>
            <a:r>
              <a:rPr lang="en-US" sz="3200" i="1" dirty="0"/>
              <a:t>of Insight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0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1170</TotalTime>
  <Words>312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Rites of Passage</vt:lpstr>
      <vt:lpstr>Rite of Passage</vt:lpstr>
      <vt:lpstr>Rites of Passage have 3 Phases</vt:lpstr>
      <vt:lpstr>Separation</vt:lpstr>
      <vt:lpstr>Transformation</vt:lpstr>
      <vt:lpstr>Reincorporation</vt:lpstr>
      <vt:lpstr>4</vt:lpstr>
      <vt:lpstr>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Rites of Passage</dc:title>
  <dc:creator>CRowley</dc:creator>
  <cp:lastModifiedBy>Camille Rowley</cp:lastModifiedBy>
  <cp:revision>15</cp:revision>
  <dcterms:created xsi:type="dcterms:W3CDTF">2014-08-22T14:34:09Z</dcterms:created>
  <dcterms:modified xsi:type="dcterms:W3CDTF">2018-09-06T14:14:17Z</dcterms:modified>
</cp:coreProperties>
</file>