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3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4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4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7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FE423-B5DF-4757-A6C7-82B06C05F881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01AE-0A3B-4A74-BF66-426E8F8F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4.8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Creative Writing Prompt: Respond in </a:t>
            </a:r>
            <a:r>
              <a:rPr lang="en-US" sz="4800" smtClean="0"/>
              <a:t>a </a:t>
            </a:r>
            <a:r>
              <a:rPr lang="en-US" sz="4800" smtClean="0"/>
              <a:t>paragraph.</a:t>
            </a:r>
            <a:endParaRPr lang="en-US" sz="4800" dirty="0" smtClean="0"/>
          </a:p>
          <a:p>
            <a:endParaRPr lang="en-US" sz="4800" dirty="0" smtClean="0"/>
          </a:p>
          <a:p>
            <a:pPr lvl="1"/>
            <a:r>
              <a:rPr lang="en-US" sz="4400" dirty="0" smtClean="0"/>
              <a:t>What </a:t>
            </a:r>
            <a:r>
              <a:rPr lang="en-US" sz="4400" dirty="0"/>
              <a:t>does it feel like to be wrong?</a:t>
            </a:r>
          </a:p>
        </p:txBody>
      </p:sp>
    </p:spTree>
    <p:extLst>
      <p:ext uri="{BB962C8B-B14F-4D97-AF65-F5344CB8AC3E}">
        <p14:creationId xmlns:p14="http://schemas.microsoft.com/office/powerpoint/2010/main" val="8227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Bell Work 4.8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4.8</dc:title>
  <dc:creator>camille.sylvester</dc:creator>
  <cp:lastModifiedBy>camille.sylvester</cp:lastModifiedBy>
  <cp:revision>3</cp:revision>
  <dcterms:created xsi:type="dcterms:W3CDTF">2019-04-10T16:38:17Z</dcterms:created>
  <dcterms:modified xsi:type="dcterms:W3CDTF">2019-04-10T19:50:27Z</dcterms:modified>
</cp:coreProperties>
</file>