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F529-9F9F-43B1-9370-34225A321D3E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0F6D-4F7A-4727-A90B-3FAEB9050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75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F529-9F9F-43B1-9370-34225A321D3E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0F6D-4F7A-4727-A90B-3FAEB9050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080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F529-9F9F-43B1-9370-34225A321D3E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0F6D-4F7A-4727-A90B-3FAEB9050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233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F529-9F9F-43B1-9370-34225A321D3E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0F6D-4F7A-4727-A90B-3FAEB9050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43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F529-9F9F-43B1-9370-34225A321D3E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0F6D-4F7A-4727-A90B-3FAEB9050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17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F529-9F9F-43B1-9370-34225A321D3E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0F6D-4F7A-4727-A90B-3FAEB9050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7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F529-9F9F-43B1-9370-34225A321D3E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0F6D-4F7A-4727-A90B-3FAEB9050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01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F529-9F9F-43B1-9370-34225A321D3E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0F6D-4F7A-4727-A90B-3FAEB9050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68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F529-9F9F-43B1-9370-34225A321D3E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0F6D-4F7A-4727-A90B-3FAEB9050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55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F529-9F9F-43B1-9370-34225A321D3E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0F6D-4F7A-4727-A90B-3FAEB9050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20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F529-9F9F-43B1-9370-34225A321D3E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0F6D-4F7A-4727-A90B-3FAEB9050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26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7F529-9F9F-43B1-9370-34225A321D3E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D0F6D-4F7A-4727-A90B-3FAEB9050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8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LOGICAL ORDER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6400" b="1" dirty="0"/>
              <a:t>COHERENCE</a:t>
            </a:r>
            <a:endParaRPr lang="en-US" dirty="0"/>
          </a:p>
          <a:p>
            <a:r>
              <a:rPr lang="en-US" dirty="0"/>
              <a:t>The sentences that make up each paragraph below are not in logical order. Determine their correct order and write their numbers in that order.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11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2800" b="1" u="sng" dirty="0" smtClean="0"/>
              <a:t>Bell Work 2.9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sentences that make up each paragraph below are not in logical order. Determine their correct order and write their numbers in that order. </a:t>
            </a:r>
          </a:p>
          <a:p>
            <a:r>
              <a:rPr lang="en-US" dirty="0"/>
              <a:t>1. These summer workers toil long hours on their feet.</a:t>
            </a:r>
          </a:p>
          <a:p>
            <a:r>
              <a:rPr lang="en-US" dirty="0"/>
              <a:t>2. When Labor Day finally comes, getting back to studying is almost a relief.</a:t>
            </a:r>
          </a:p>
          <a:p>
            <a:r>
              <a:rPr lang="en-US" dirty="0"/>
              <a:t>3. Physical exhaustion is a very real part of their jobs, but there are rewards.</a:t>
            </a:r>
          </a:p>
          <a:p>
            <a:r>
              <a:rPr lang="en-US" dirty="0"/>
              <a:t>4. Money is another advantage; many college students earn enough to see themselves through the school year.</a:t>
            </a:r>
          </a:p>
          <a:p>
            <a:r>
              <a:rPr lang="en-US" dirty="0"/>
              <a:t>5. The most enduring reward is the friendships forged with other working students during frenetic lunch hours and frenzied dinners.</a:t>
            </a:r>
          </a:p>
          <a:p>
            <a:r>
              <a:rPr lang="en-US" dirty="0"/>
              <a:t>6. Many students work their way through college waiting on tables in restaurants during the summer months.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39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1722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6—1—3—5—4—2</a:t>
            </a:r>
          </a:p>
          <a:p>
            <a:r>
              <a:rPr lang="en-US" dirty="0"/>
              <a:t>6. Many students work their way through college waiting on tables in restaurants during the summer months.</a:t>
            </a:r>
          </a:p>
          <a:p>
            <a:r>
              <a:rPr lang="en-US" dirty="0"/>
              <a:t>1. These summer workers toil long hours on their feet.</a:t>
            </a:r>
          </a:p>
          <a:p>
            <a:r>
              <a:rPr lang="en-US" dirty="0"/>
              <a:t>3. Physical exhaustion is a very real part of their jobs, but there are rewards.</a:t>
            </a:r>
          </a:p>
          <a:p>
            <a:r>
              <a:rPr lang="en-US" dirty="0"/>
              <a:t>5. The most enduring reward is the friendships forged with other working students during frenetic lunch hours and frenzied dinners.</a:t>
            </a:r>
          </a:p>
          <a:p>
            <a:r>
              <a:rPr lang="en-US" dirty="0"/>
              <a:t>4. Money is another advantage; many </a:t>
            </a:r>
            <a:r>
              <a:rPr lang="en-US"/>
              <a:t>college students </a:t>
            </a:r>
            <a:r>
              <a:rPr lang="en-US" dirty="0"/>
              <a:t>earn enough to see themselves through the school year.</a:t>
            </a:r>
          </a:p>
          <a:p>
            <a:r>
              <a:rPr lang="en-US" dirty="0"/>
              <a:t>2. When Labor Day finally comes, getting back to studying is almost a relief.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7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278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LOGICAL ORDER 4</vt:lpstr>
      <vt:lpstr>2</vt:lpstr>
      <vt:lpstr>3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</dc:creator>
  <cp:lastModifiedBy>Camille Rowley</cp:lastModifiedBy>
  <cp:revision>5</cp:revision>
  <dcterms:created xsi:type="dcterms:W3CDTF">2015-07-06T13:32:02Z</dcterms:created>
  <dcterms:modified xsi:type="dcterms:W3CDTF">2017-11-06T16:39:45Z</dcterms:modified>
</cp:coreProperties>
</file>