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79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9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8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70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1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30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6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71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A257-BF11-47B1-9CE4-02246A718E97}" type="datetimeFigureOut">
              <a:rPr lang="en-US" smtClean="0"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8430-29C7-44C4-B897-2F3B5D4F7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LOGICAL ORDER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700" b="1" dirty="0"/>
              <a:t>COHERENCE</a:t>
            </a:r>
            <a:endParaRPr lang="en-US" dirty="0"/>
          </a:p>
          <a:p>
            <a:r>
              <a:rPr lang="en-US" dirty="0"/>
              <a:t>The sentences that make up each paragraph below are not in logical order. Determine their correct order and write their numbers in that order.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4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400" b="1" u="sng" dirty="0" smtClean="0"/>
              <a:t>Bell Work </a:t>
            </a:r>
            <a:r>
              <a:rPr lang="en-US" sz="2400" b="1" u="sng" dirty="0" smtClean="0"/>
              <a:t>2.7</a:t>
            </a:r>
            <a:endParaRPr lang="en-US" sz="2400" b="1" u="sng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sentences that make up each paragraph below are not in logical order. Determine their correct order and write their numbers in that order. </a:t>
            </a:r>
          </a:p>
          <a:p>
            <a:r>
              <a:rPr lang="en-US" dirty="0"/>
              <a:t>1. When you meet with your assigned team, try to establish a healthy spirit of cooperation and competition.</a:t>
            </a:r>
          </a:p>
          <a:p>
            <a:r>
              <a:rPr lang="en-US" dirty="0"/>
              <a:t>2. The first thing to do is contact the community recreation department and tell them that you are interested.</a:t>
            </a:r>
          </a:p>
          <a:p>
            <a:r>
              <a:rPr lang="en-US" dirty="0"/>
              <a:t>3. Elementary school teams in your neighborhood may need high school students for coaches. </a:t>
            </a:r>
          </a:p>
          <a:p>
            <a:r>
              <a:rPr lang="en-US" dirty="0"/>
              <a:t>4. Set up a practice schedule, coach, and play to win!</a:t>
            </a:r>
          </a:p>
          <a:p>
            <a:r>
              <a:rPr lang="en-US" dirty="0"/>
              <a:t>5. Soon you will be assigned a team of your own. </a:t>
            </a:r>
          </a:p>
          <a:p>
            <a:r>
              <a:rPr lang="en-US" dirty="0"/>
              <a:t>6. Coaching is a good way to get involved with your community.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3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6—3—2—5—1—4 </a:t>
            </a:r>
          </a:p>
          <a:p>
            <a:r>
              <a:rPr lang="en-US" dirty="0"/>
              <a:t>6. Coaching is a good way to get involved with your community.</a:t>
            </a:r>
          </a:p>
          <a:p>
            <a:r>
              <a:rPr lang="en-US" dirty="0"/>
              <a:t>3. Elementary school teams in your neighborhood may need high school students for coaches. </a:t>
            </a:r>
          </a:p>
          <a:p>
            <a:r>
              <a:rPr lang="en-US" dirty="0"/>
              <a:t>2. The first thing to do is contact the community recreation department and tell them that you are interested.</a:t>
            </a:r>
          </a:p>
          <a:p>
            <a:r>
              <a:rPr lang="en-US" dirty="0"/>
              <a:t>5. Soon you will be assigned a team of your own. </a:t>
            </a:r>
          </a:p>
          <a:p>
            <a:r>
              <a:rPr lang="en-US" dirty="0"/>
              <a:t>1. When you meet with your assigned team</a:t>
            </a:r>
            <a:r>
              <a:rPr lang="en-US"/>
              <a:t>, try </a:t>
            </a:r>
            <a:r>
              <a:rPr lang="en-US" dirty="0"/>
              <a:t>to establish a healthy spirit of cooperation and competition.</a:t>
            </a:r>
          </a:p>
          <a:p>
            <a:r>
              <a:rPr lang="en-US" dirty="0"/>
              <a:t>4. Set up a practice schedule, coach, and play to win!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262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LOGICAL ORDER 3</vt:lpstr>
      <vt:lpstr>2</vt:lpstr>
      <vt:lpstr>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</dc:creator>
  <cp:lastModifiedBy>camille.sylvester</cp:lastModifiedBy>
  <cp:revision>7</cp:revision>
  <dcterms:created xsi:type="dcterms:W3CDTF">2015-07-06T13:30:35Z</dcterms:created>
  <dcterms:modified xsi:type="dcterms:W3CDTF">2018-11-06T19:22:53Z</dcterms:modified>
</cp:coreProperties>
</file>