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0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2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5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2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1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0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7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7CDE-904E-491C-BE2E-E07131353F30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0E5A7-56C7-400A-99C7-105314C8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0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ORDER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9300" b="1" dirty="0"/>
              <a:t>COHERENCE</a:t>
            </a:r>
          </a:p>
          <a:p>
            <a:r>
              <a:rPr lang="en-US" sz="4800" dirty="0"/>
              <a:t>The sentences that make up each paragraph below are not in logical order. Determine their correct order and write their numbers in that order. </a:t>
            </a:r>
          </a:p>
          <a:p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4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300" b="1" u="sng" dirty="0" smtClean="0"/>
              <a:t>Bell Work </a:t>
            </a:r>
            <a:r>
              <a:rPr lang="en-US" sz="3300" b="1" u="sng" dirty="0" smtClean="0"/>
              <a:t>2.6</a:t>
            </a:r>
            <a:endParaRPr lang="en-US" sz="3300" b="1" u="sng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sentences that make up each paragraph below are not in logical order. Determine their correct order and </a:t>
            </a:r>
            <a:r>
              <a:rPr lang="en-US" sz="2400" b="1" dirty="0"/>
              <a:t>write their numbers </a:t>
            </a:r>
            <a:r>
              <a:rPr lang="en-US" sz="2400" dirty="0"/>
              <a:t>in that order.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3300" dirty="0"/>
              <a:t>1. The remaining four systems—electrical, fuel, and heating—are centered in the engine compartment.</a:t>
            </a:r>
          </a:p>
          <a:p>
            <a:r>
              <a:rPr lang="en-US" sz="3300" dirty="0"/>
              <a:t>2. Next, the drive train extends from the motor to the rear drive wheel and includes transmission, universal joint, tires, suspension, and steering mechanism.</a:t>
            </a:r>
          </a:p>
          <a:p>
            <a:r>
              <a:rPr lang="en-US" sz="3300" dirty="0"/>
              <a:t>3. Given the complexity of these systems, wise automobile owners either take time to study their automobiles carefully or seek a good mechanic.</a:t>
            </a:r>
          </a:p>
          <a:p>
            <a:r>
              <a:rPr lang="en-US" sz="3300" dirty="0"/>
              <a:t>4. Six basic systems coordinate to make the family car both a technological marvel, and an extremely fragile mechanism to maintain.</a:t>
            </a:r>
          </a:p>
          <a:p>
            <a:r>
              <a:rPr lang="en-US" sz="3300" dirty="0"/>
              <a:t>5. First, the chassis is welded into one unit, and the body combines to house all systems.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Paragraph  4—5—2—1—3</a:t>
            </a:r>
          </a:p>
          <a:p>
            <a:r>
              <a:rPr lang="en-US" sz="3300" dirty="0"/>
              <a:t>4. Six basic systems coordinate to make the family car both a technological marvel, and an extremely fragile mechanism to maintain.</a:t>
            </a:r>
          </a:p>
          <a:p>
            <a:r>
              <a:rPr lang="en-US" sz="3300" dirty="0"/>
              <a:t>5. First, the chassis is welded into one unit, </a:t>
            </a:r>
            <a:r>
              <a:rPr lang="en-US" sz="3300"/>
              <a:t>and the </a:t>
            </a:r>
            <a:r>
              <a:rPr lang="en-US" sz="3300" dirty="0"/>
              <a:t>body combines to house all systems. </a:t>
            </a:r>
          </a:p>
          <a:p>
            <a:r>
              <a:rPr lang="en-US" sz="3300" dirty="0"/>
              <a:t>2. Next, the drive train extends from the motor to the rear drive wheel and includes transmission, universal joint, tires, suspension, and steering mechanism.</a:t>
            </a:r>
          </a:p>
          <a:p>
            <a:r>
              <a:rPr lang="en-US" sz="3300" dirty="0"/>
              <a:t>1. The remaining four systems—electrical, fuel, and heating—are centered in the engine compartment.</a:t>
            </a:r>
          </a:p>
          <a:p>
            <a:r>
              <a:rPr lang="en-US" sz="3300" dirty="0"/>
              <a:t>3. Given the complexity of these systems, wise automobile owners either take time to study their automobiles carefully or seek a good mechanic.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5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301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LOGICAL ORDER 2</vt:lpstr>
      <vt:lpstr>2</vt:lpstr>
      <vt:lpstr>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LOGICAL ORDER 2</dc:title>
  <dc:creator>Alan</dc:creator>
  <cp:lastModifiedBy>camille.sylvester</cp:lastModifiedBy>
  <cp:revision>8</cp:revision>
  <dcterms:created xsi:type="dcterms:W3CDTF">2015-07-06T13:25:31Z</dcterms:created>
  <dcterms:modified xsi:type="dcterms:W3CDTF">2018-11-01T20:06:23Z</dcterms:modified>
</cp:coreProperties>
</file>