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9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6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5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1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6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2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1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FDFE-BEF7-464B-8D78-035BA84F73B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ED9C-5648-4C89-8339-5544C3C82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smtClean="0"/>
              <a:t>Work 2.13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</a:t>
            </a:r>
            <a:r>
              <a:rPr lang="en-US" b="1" dirty="0"/>
              <a:t>The students read the directions</a:t>
            </a:r>
            <a:r>
              <a:rPr lang="en-US" dirty="0"/>
              <a:t>, and they assembled the model of the castle correctly. </a:t>
            </a:r>
            <a:r>
              <a:rPr lang="en-US" b="1" dirty="0"/>
              <a:t>(Adjective Clause: “who”)</a:t>
            </a:r>
            <a:endParaRPr lang="en-US" dirty="0"/>
          </a:p>
          <a:p>
            <a:r>
              <a:rPr lang="en-US" dirty="0"/>
              <a:t>2. The boy is going on vacation, </a:t>
            </a:r>
            <a:r>
              <a:rPr lang="en-US" b="1" dirty="0"/>
              <a:t>and I just borrowed his book. (Adjective Clause: “Whose”)</a:t>
            </a:r>
            <a:r>
              <a:rPr lang="en-US" dirty="0"/>
              <a:t>  </a:t>
            </a:r>
          </a:p>
          <a:p>
            <a:r>
              <a:rPr lang="en-US" dirty="0"/>
              <a:t>3. The weaver may build nests measuring five meters across, </a:t>
            </a:r>
            <a:r>
              <a:rPr lang="en-US" b="1" dirty="0"/>
              <a:t>and it is a sparrow-like</a:t>
            </a:r>
            <a:r>
              <a:rPr lang="en-US" dirty="0"/>
              <a:t> </a:t>
            </a:r>
            <a:r>
              <a:rPr lang="en-US" b="1" dirty="0"/>
              <a:t>African bird. (Appositive)</a:t>
            </a:r>
            <a:endParaRPr lang="en-US" dirty="0"/>
          </a:p>
          <a:p>
            <a:r>
              <a:rPr lang="en-US" dirty="0"/>
              <a:t>4.</a:t>
            </a:r>
            <a:r>
              <a:rPr lang="en-US" b="1" u="sng" dirty="0"/>
              <a:t>My mom works two jobs and cares for the family</a:t>
            </a:r>
            <a:r>
              <a:rPr lang="en-US" dirty="0"/>
              <a:t>, and she has little time to herself. </a:t>
            </a:r>
            <a:r>
              <a:rPr lang="en-US" b="1" dirty="0" smtClean="0"/>
              <a:t>(Gerund Phrase object of a Preposition)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 The students </a:t>
            </a:r>
            <a:r>
              <a:rPr lang="en-US" b="1" dirty="0" smtClean="0"/>
              <a:t>who read </a:t>
            </a:r>
            <a:r>
              <a:rPr lang="en-US" b="1" dirty="0"/>
              <a:t>the </a:t>
            </a:r>
            <a:r>
              <a:rPr lang="en-US" b="1" dirty="0" smtClean="0"/>
              <a:t>directions</a:t>
            </a:r>
            <a:r>
              <a:rPr lang="en-US" dirty="0"/>
              <a:t> </a:t>
            </a:r>
            <a:r>
              <a:rPr lang="en-US" dirty="0" smtClean="0"/>
              <a:t>assembled </a:t>
            </a:r>
            <a:r>
              <a:rPr lang="en-US" dirty="0"/>
              <a:t>the model of the castle correctly. </a:t>
            </a:r>
            <a:r>
              <a:rPr lang="en-US" b="1" dirty="0"/>
              <a:t>(Adjective Clause: “who”)</a:t>
            </a:r>
            <a:endParaRPr lang="en-US" dirty="0"/>
          </a:p>
          <a:p>
            <a:r>
              <a:rPr lang="en-US" dirty="0"/>
              <a:t>2. The boy </a:t>
            </a:r>
            <a:r>
              <a:rPr lang="en-US" b="1" dirty="0"/>
              <a:t>whose book I borrowed </a:t>
            </a:r>
            <a:r>
              <a:rPr lang="en-US" dirty="0" smtClean="0"/>
              <a:t>is </a:t>
            </a:r>
            <a:r>
              <a:rPr lang="en-US" dirty="0"/>
              <a:t>going on </a:t>
            </a:r>
            <a:r>
              <a:rPr lang="en-US" dirty="0" smtClean="0"/>
              <a:t>vacation</a:t>
            </a:r>
            <a:r>
              <a:rPr lang="en-US" b="1" dirty="0" smtClean="0"/>
              <a:t>. </a:t>
            </a:r>
            <a:r>
              <a:rPr lang="en-US" b="1" dirty="0"/>
              <a:t>(Adjective Clause: “Whose”)</a:t>
            </a:r>
            <a:r>
              <a:rPr lang="en-US" dirty="0"/>
              <a:t>  </a:t>
            </a:r>
          </a:p>
          <a:p>
            <a:r>
              <a:rPr lang="en-US" dirty="0"/>
              <a:t>3. The </a:t>
            </a:r>
            <a:r>
              <a:rPr lang="en-US" dirty="0" smtClean="0"/>
              <a:t>weaver</a:t>
            </a:r>
            <a:r>
              <a:rPr lang="en-US" b="1" dirty="0" smtClean="0"/>
              <a:t>—a sparrow-like African bird—</a:t>
            </a:r>
            <a:r>
              <a:rPr lang="en-US" dirty="0" smtClean="0"/>
              <a:t>may</a:t>
            </a:r>
            <a:r>
              <a:rPr lang="en-US" b="1" dirty="0" smtClean="0"/>
              <a:t> </a:t>
            </a:r>
            <a:r>
              <a:rPr lang="en-US" dirty="0" smtClean="0"/>
              <a:t>build </a:t>
            </a:r>
            <a:r>
              <a:rPr lang="en-US" dirty="0"/>
              <a:t>nests measuring five meters </a:t>
            </a:r>
            <a:r>
              <a:rPr lang="en-US" dirty="0" smtClean="0"/>
              <a:t>across</a:t>
            </a:r>
            <a:r>
              <a:rPr lang="en-US" b="1" dirty="0" smtClean="0"/>
              <a:t>. </a:t>
            </a:r>
            <a:r>
              <a:rPr lang="en-US" b="1" dirty="0"/>
              <a:t>(Appositive)</a:t>
            </a:r>
            <a:endParaRPr lang="en-US" dirty="0"/>
          </a:p>
          <a:p>
            <a:r>
              <a:rPr lang="en-US" dirty="0" smtClean="0"/>
              <a:t>4.</a:t>
            </a:r>
            <a:r>
              <a:rPr lang="en-US" b="1" u="sng" dirty="0" smtClean="0"/>
              <a:t>By working </a:t>
            </a:r>
            <a:r>
              <a:rPr lang="en-US" b="1" dirty="0"/>
              <a:t>two jobs and </a:t>
            </a:r>
            <a:r>
              <a:rPr lang="en-US" b="1" dirty="0" smtClean="0"/>
              <a:t>caring </a:t>
            </a:r>
            <a:r>
              <a:rPr lang="en-US" b="1" dirty="0"/>
              <a:t>for the family</a:t>
            </a:r>
            <a:r>
              <a:rPr lang="en-US" dirty="0"/>
              <a:t>, </a:t>
            </a:r>
            <a:r>
              <a:rPr lang="en-US" dirty="0" smtClean="0"/>
              <a:t>my mom has </a:t>
            </a:r>
            <a:r>
              <a:rPr lang="en-US" dirty="0"/>
              <a:t>little time to herself. </a:t>
            </a:r>
            <a:r>
              <a:rPr lang="en-US" b="1" dirty="0"/>
              <a:t>(Gerund Phrase object of a Preposition)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6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187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Bell Work 2.13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2.10</dc:title>
  <dc:creator>Camille Rowley</dc:creator>
  <cp:lastModifiedBy>camille.sylvester</cp:lastModifiedBy>
  <cp:revision>6</cp:revision>
  <dcterms:created xsi:type="dcterms:W3CDTF">2015-11-20T15:18:39Z</dcterms:created>
  <dcterms:modified xsi:type="dcterms:W3CDTF">2018-11-29T15:16:19Z</dcterms:modified>
</cp:coreProperties>
</file>