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7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206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21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0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6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7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90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9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94E44-3302-40A4-80DF-8A08684C0C72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9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94E44-3302-40A4-80DF-8A08684C0C72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6E1F8-DE32-4D9A-B2B0-C089C64FD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3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1"/>
            <a:ext cx="7772400" cy="1066800"/>
          </a:xfrm>
        </p:spPr>
        <p:txBody>
          <a:bodyPr/>
          <a:lstStyle/>
          <a:p>
            <a:r>
              <a:rPr lang="en-US" dirty="0" smtClean="0"/>
              <a:t>Bell Work 2.14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/>
          </a:bodyPr>
          <a:lstStyle/>
          <a:p>
            <a:pPr algn="l"/>
            <a:endParaRPr lang="en-US" sz="4400" dirty="0" smtClean="0">
              <a:solidFill>
                <a:schemeClr val="tx1"/>
              </a:solidFill>
            </a:endParaRP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Write one adverb clause, one appositive, and one adjective clause about Stave 1 of </a:t>
            </a:r>
            <a:r>
              <a:rPr lang="en-US" sz="4400" i="1" dirty="0" smtClean="0">
                <a:solidFill>
                  <a:schemeClr val="tx1"/>
                </a:solidFill>
              </a:rPr>
              <a:t>A Christmas Carol</a:t>
            </a:r>
            <a:r>
              <a:rPr lang="en-US" sz="4400" dirty="0" smtClean="0">
                <a:solidFill>
                  <a:schemeClr val="tx1"/>
                </a:solidFill>
              </a:rPr>
              <a:t>.</a:t>
            </a:r>
            <a:endParaRPr lang="en-US" sz="44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6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Adverb Clause</a:t>
            </a:r>
          </a:p>
          <a:p>
            <a:pPr lvl="1"/>
            <a:r>
              <a:rPr lang="en-US" dirty="0" smtClean="0"/>
              <a:t>While Fred enjoys celebrating Christmas, Scrooge does not.</a:t>
            </a:r>
          </a:p>
          <a:p>
            <a:pPr lvl="1"/>
            <a:r>
              <a:rPr lang="en-US" dirty="0" smtClean="0"/>
              <a:t>The charity collectors are surprised when Scrooge refuses to donate money.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Appositive</a:t>
            </a:r>
          </a:p>
          <a:p>
            <a:pPr lvl="1"/>
            <a:r>
              <a:rPr lang="en-US" dirty="0" smtClean="0"/>
              <a:t>Bob </a:t>
            </a:r>
            <a:r>
              <a:rPr lang="en-US" dirty="0" err="1" smtClean="0"/>
              <a:t>Crachit</a:t>
            </a:r>
            <a:r>
              <a:rPr lang="en-US" dirty="0" smtClean="0"/>
              <a:t> (Scrooge’s clerk) is a poor, humble man.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Adjective Clause</a:t>
            </a:r>
          </a:p>
          <a:p>
            <a:pPr lvl="1"/>
            <a:r>
              <a:rPr lang="en-US" dirty="0" smtClean="0"/>
              <a:t>Scrooge is visited by the ghost of Jacob Marley who used to be his business partner.</a:t>
            </a:r>
          </a:p>
        </p:txBody>
      </p:sp>
    </p:spTree>
    <p:extLst>
      <p:ext uri="{BB962C8B-B14F-4D97-AF65-F5344CB8AC3E}">
        <p14:creationId xmlns:p14="http://schemas.microsoft.com/office/powerpoint/2010/main" val="16096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Work: Stave 2 Q’s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up a copy of the participation questions from the front computer table.</a:t>
            </a:r>
          </a:p>
          <a:p>
            <a:r>
              <a:rPr lang="en-US" dirty="0" smtClean="0"/>
              <a:t>You may use the story to help you answer the questions (Stave 2 begins on </a:t>
            </a:r>
            <a:r>
              <a:rPr lang="en-US" dirty="0" err="1" smtClean="0"/>
              <a:t>pg</a:t>
            </a:r>
            <a:r>
              <a:rPr lang="en-US" dirty="0" smtClean="0"/>
              <a:t> 632).</a:t>
            </a:r>
          </a:p>
          <a:p>
            <a:r>
              <a:rPr lang="en-US" dirty="0" smtClean="0"/>
              <a:t>Read or work on your novel packet when finished.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Work </a:t>
            </a:r>
            <a:r>
              <a:rPr lang="en-US" dirty="0" smtClean="0"/>
              <a:t>2.15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Write one </a:t>
            </a:r>
            <a:r>
              <a:rPr lang="en-US" sz="3600" dirty="0" smtClean="0"/>
              <a:t>participial phrase, </a:t>
            </a:r>
            <a:r>
              <a:rPr lang="en-US" sz="3600" dirty="0"/>
              <a:t>one appositive, and one </a:t>
            </a:r>
            <a:r>
              <a:rPr lang="en-US" sz="3600" dirty="0" smtClean="0"/>
              <a:t>compound element about </a:t>
            </a:r>
            <a:r>
              <a:rPr lang="en-US" sz="3600" dirty="0"/>
              <a:t>Stave </a:t>
            </a:r>
            <a:r>
              <a:rPr lang="en-US" sz="3600" dirty="0" smtClean="0"/>
              <a:t>2 and/or Stave 3 </a:t>
            </a:r>
            <a:r>
              <a:rPr lang="en-US" sz="3600" dirty="0"/>
              <a:t>of </a:t>
            </a:r>
            <a:r>
              <a:rPr lang="en-US" sz="3600" i="1" dirty="0"/>
              <a:t>A Christmas Carol</a:t>
            </a:r>
            <a:r>
              <a:rPr lang="en-US" sz="36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52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Participial Phrase</a:t>
            </a:r>
            <a:endParaRPr lang="en-US" dirty="0"/>
          </a:p>
          <a:p>
            <a:pPr lvl="1"/>
            <a:r>
              <a:rPr lang="en-US" dirty="0" smtClean="0"/>
              <a:t>Watching the events of his past, Scrooge becomes sad and frustrated.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Appositive</a:t>
            </a:r>
          </a:p>
          <a:p>
            <a:pPr lvl="1"/>
            <a:r>
              <a:rPr lang="en-US" dirty="0" smtClean="0"/>
              <a:t>Belle—Scrooge’s fiancé—breaks off their engagement.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Adjective Clause</a:t>
            </a:r>
          </a:p>
          <a:p>
            <a:pPr lvl="1"/>
            <a:r>
              <a:rPr lang="en-US" dirty="0" smtClean="0"/>
              <a:t>Scrooge goes willingly with the Ghost of Christmas Present whose appearance resembles a Christmas tree.</a:t>
            </a:r>
          </a:p>
          <a:p>
            <a:pPr lvl="1"/>
            <a:endParaRPr lang="en-US" dirty="0"/>
          </a:p>
          <a:p>
            <a:r>
              <a:rPr lang="en-US" dirty="0" smtClean="0"/>
              <a:t>Compound Element</a:t>
            </a:r>
          </a:p>
          <a:p>
            <a:pPr lvl="1"/>
            <a:r>
              <a:rPr lang="en-US" dirty="0" smtClean="0"/>
              <a:t>Scrooge and the spirits talk to each other.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5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Make sure you have completed all the work in your packet for </a:t>
            </a:r>
            <a:r>
              <a:rPr lang="en-US" sz="4000" i="1" dirty="0" smtClean="0"/>
              <a:t>A Christmas Carol</a:t>
            </a:r>
            <a:r>
              <a:rPr lang="en-US" sz="4000" dirty="0" smtClean="0"/>
              <a:t> through the “Foil” exercise.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577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1528</TotalTime>
  <Words>230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Bell Work 2.14</vt:lpstr>
      <vt:lpstr>PowerPoint Presentation</vt:lpstr>
      <vt:lpstr>Bell Work: Stave 2 Q’s</vt:lpstr>
      <vt:lpstr>Bell Work 2.15</vt:lpstr>
      <vt:lpstr>PowerPoint Presentation</vt:lpstr>
      <vt:lpstr>Bell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Work 2.14</dc:title>
  <dc:creator>Camille Rowley</dc:creator>
  <cp:lastModifiedBy>camille.sylvester</cp:lastModifiedBy>
  <cp:revision>15</cp:revision>
  <dcterms:created xsi:type="dcterms:W3CDTF">2017-11-29T16:26:33Z</dcterms:created>
  <dcterms:modified xsi:type="dcterms:W3CDTF">2018-12-10T19:31:46Z</dcterms:modified>
</cp:coreProperties>
</file>