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6" d="100"/>
          <a:sy n="76" d="100"/>
        </p:scale>
        <p:origin x="-108" y="-6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720447D-22A9-44A9-91B5-2B280F40739A}"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8B7CDF-FFC5-495A-892B-21AE9BAB2D16}" type="slidenum">
              <a:rPr lang="en-US" smtClean="0"/>
              <a:t>‹#›</a:t>
            </a:fld>
            <a:endParaRPr lang="en-US"/>
          </a:p>
        </p:txBody>
      </p:sp>
    </p:spTree>
    <p:extLst>
      <p:ext uri="{BB962C8B-B14F-4D97-AF65-F5344CB8AC3E}">
        <p14:creationId xmlns:p14="http://schemas.microsoft.com/office/powerpoint/2010/main" val="3724415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20447D-22A9-44A9-91B5-2B280F40739A}"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8B7CDF-FFC5-495A-892B-21AE9BAB2D16}" type="slidenum">
              <a:rPr lang="en-US" smtClean="0"/>
              <a:t>‹#›</a:t>
            </a:fld>
            <a:endParaRPr lang="en-US"/>
          </a:p>
        </p:txBody>
      </p:sp>
    </p:spTree>
    <p:extLst>
      <p:ext uri="{BB962C8B-B14F-4D97-AF65-F5344CB8AC3E}">
        <p14:creationId xmlns:p14="http://schemas.microsoft.com/office/powerpoint/2010/main" val="899772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20447D-22A9-44A9-91B5-2B280F40739A}"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8B7CDF-FFC5-495A-892B-21AE9BAB2D16}" type="slidenum">
              <a:rPr lang="en-US" smtClean="0"/>
              <a:t>‹#›</a:t>
            </a:fld>
            <a:endParaRPr lang="en-US"/>
          </a:p>
        </p:txBody>
      </p:sp>
    </p:spTree>
    <p:extLst>
      <p:ext uri="{BB962C8B-B14F-4D97-AF65-F5344CB8AC3E}">
        <p14:creationId xmlns:p14="http://schemas.microsoft.com/office/powerpoint/2010/main" val="790858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20447D-22A9-44A9-91B5-2B280F40739A}"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8B7CDF-FFC5-495A-892B-21AE9BAB2D16}" type="slidenum">
              <a:rPr lang="en-US" smtClean="0"/>
              <a:t>‹#›</a:t>
            </a:fld>
            <a:endParaRPr lang="en-US"/>
          </a:p>
        </p:txBody>
      </p:sp>
    </p:spTree>
    <p:extLst>
      <p:ext uri="{BB962C8B-B14F-4D97-AF65-F5344CB8AC3E}">
        <p14:creationId xmlns:p14="http://schemas.microsoft.com/office/powerpoint/2010/main" val="2162310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20447D-22A9-44A9-91B5-2B280F40739A}"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8B7CDF-FFC5-495A-892B-21AE9BAB2D16}" type="slidenum">
              <a:rPr lang="en-US" smtClean="0"/>
              <a:t>‹#›</a:t>
            </a:fld>
            <a:endParaRPr lang="en-US"/>
          </a:p>
        </p:txBody>
      </p:sp>
    </p:spTree>
    <p:extLst>
      <p:ext uri="{BB962C8B-B14F-4D97-AF65-F5344CB8AC3E}">
        <p14:creationId xmlns:p14="http://schemas.microsoft.com/office/powerpoint/2010/main" val="2737436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720447D-22A9-44A9-91B5-2B280F40739A}" type="datetimeFigureOut">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8B7CDF-FFC5-495A-892B-21AE9BAB2D16}" type="slidenum">
              <a:rPr lang="en-US" smtClean="0"/>
              <a:t>‹#›</a:t>
            </a:fld>
            <a:endParaRPr lang="en-US"/>
          </a:p>
        </p:txBody>
      </p:sp>
    </p:spTree>
    <p:extLst>
      <p:ext uri="{BB962C8B-B14F-4D97-AF65-F5344CB8AC3E}">
        <p14:creationId xmlns:p14="http://schemas.microsoft.com/office/powerpoint/2010/main" val="349953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720447D-22A9-44A9-91B5-2B280F40739A}" type="datetimeFigureOut">
              <a:rPr lang="en-US" smtClean="0"/>
              <a:t>11/8/2017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8B7CDF-FFC5-495A-892B-21AE9BAB2D16}" type="slidenum">
              <a:rPr lang="en-US" smtClean="0"/>
              <a:t>‹#›</a:t>
            </a:fld>
            <a:endParaRPr lang="en-US"/>
          </a:p>
        </p:txBody>
      </p:sp>
    </p:spTree>
    <p:extLst>
      <p:ext uri="{BB962C8B-B14F-4D97-AF65-F5344CB8AC3E}">
        <p14:creationId xmlns:p14="http://schemas.microsoft.com/office/powerpoint/2010/main" val="3790654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720447D-22A9-44A9-91B5-2B280F40739A}" type="datetimeFigureOut">
              <a:rPr lang="en-US" smtClean="0"/>
              <a:t>11/8/2017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8B7CDF-FFC5-495A-892B-21AE9BAB2D16}" type="slidenum">
              <a:rPr lang="en-US" smtClean="0"/>
              <a:t>‹#›</a:t>
            </a:fld>
            <a:endParaRPr lang="en-US"/>
          </a:p>
        </p:txBody>
      </p:sp>
    </p:spTree>
    <p:extLst>
      <p:ext uri="{BB962C8B-B14F-4D97-AF65-F5344CB8AC3E}">
        <p14:creationId xmlns:p14="http://schemas.microsoft.com/office/powerpoint/2010/main" val="2879433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20447D-22A9-44A9-91B5-2B280F40739A}" type="datetimeFigureOut">
              <a:rPr lang="en-US" smtClean="0"/>
              <a:t>11/8/2017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8B7CDF-FFC5-495A-892B-21AE9BAB2D16}" type="slidenum">
              <a:rPr lang="en-US" smtClean="0"/>
              <a:t>‹#›</a:t>
            </a:fld>
            <a:endParaRPr lang="en-US"/>
          </a:p>
        </p:txBody>
      </p:sp>
    </p:spTree>
    <p:extLst>
      <p:ext uri="{BB962C8B-B14F-4D97-AF65-F5344CB8AC3E}">
        <p14:creationId xmlns:p14="http://schemas.microsoft.com/office/powerpoint/2010/main" val="405355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20447D-22A9-44A9-91B5-2B280F40739A}" type="datetimeFigureOut">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8B7CDF-FFC5-495A-892B-21AE9BAB2D16}" type="slidenum">
              <a:rPr lang="en-US" smtClean="0"/>
              <a:t>‹#›</a:t>
            </a:fld>
            <a:endParaRPr lang="en-US"/>
          </a:p>
        </p:txBody>
      </p:sp>
    </p:spTree>
    <p:extLst>
      <p:ext uri="{BB962C8B-B14F-4D97-AF65-F5344CB8AC3E}">
        <p14:creationId xmlns:p14="http://schemas.microsoft.com/office/powerpoint/2010/main" val="3325520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20447D-22A9-44A9-91B5-2B280F40739A}" type="datetimeFigureOut">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8B7CDF-FFC5-495A-892B-21AE9BAB2D16}" type="slidenum">
              <a:rPr lang="en-US" smtClean="0"/>
              <a:t>‹#›</a:t>
            </a:fld>
            <a:endParaRPr lang="en-US"/>
          </a:p>
        </p:txBody>
      </p:sp>
    </p:spTree>
    <p:extLst>
      <p:ext uri="{BB962C8B-B14F-4D97-AF65-F5344CB8AC3E}">
        <p14:creationId xmlns:p14="http://schemas.microsoft.com/office/powerpoint/2010/main" val="3764041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20447D-22A9-44A9-91B5-2B280F40739A}" type="datetimeFigureOut">
              <a:rPr lang="en-US" smtClean="0"/>
              <a:t>11/8/2017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8B7CDF-FFC5-495A-892B-21AE9BAB2D16}" type="slidenum">
              <a:rPr lang="en-US" smtClean="0"/>
              <a:t>‹#›</a:t>
            </a:fld>
            <a:endParaRPr lang="en-US"/>
          </a:p>
        </p:txBody>
      </p:sp>
    </p:spTree>
    <p:extLst>
      <p:ext uri="{BB962C8B-B14F-4D97-AF65-F5344CB8AC3E}">
        <p14:creationId xmlns:p14="http://schemas.microsoft.com/office/powerpoint/2010/main" val="2084325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492048"/>
          </a:xfrm>
        </p:spPr>
        <p:txBody>
          <a:bodyPr/>
          <a:lstStyle/>
          <a:p>
            <a:r>
              <a:rPr lang="en-US" b="1" dirty="0"/>
              <a:t>LOGICAL </a:t>
            </a:r>
            <a:r>
              <a:rPr lang="en-US" b="1"/>
              <a:t>ORDER 5</a:t>
            </a:r>
            <a:endParaRPr lang="en-US" b="1" dirty="0"/>
          </a:p>
        </p:txBody>
      </p:sp>
      <p:sp>
        <p:nvSpPr>
          <p:cNvPr id="3" name="Subtitle 2"/>
          <p:cNvSpPr>
            <a:spLocks noGrp="1"/>
          </p:cNvSpPr>
          <p:nvPr>
            <p:ph type="subTitle" idx="1"/>
          </p:nvPr>
        </p:nvSpPr>
        <p:spPr>
          <a:xfrm>
            <a:off x="1524000" y="2871989"/>
            <a:ext cx="9144000" cy="2385811"/>
          </a:xfrm>
        </p:spPr>
        <p:txBody>
          <a:bodyPr/>
          <a:lstStyle/>
          <a:p>
            <a:r>
              <a:rPr lang="en-US" sz="4800" b="1" dirty="0"/>
              <a:t>COHERENCE</a:t>
            </a:r>
            <a:endParaRPr lang="en-US" dirty="0"/>
          </a:p>
          <a:p>
            <a:r>
              <a:rPr lang="en-US" dirty="0"/>
              <a:t>The sentences that make up each paragraph below are not in logical order. Determine their correct order and write their numbers in that order. </a:t>
            </a:r>
          </a:p>
        </p:txBody>
      </p:sp>
    </p:spTree>
    <p:extLst>
      <p:ext uri="{BB962C8B-B14F-4D97-AF65-F5344CB8AC3E}">
        <p14:creationId xmlns:p14="http://schemas.microsoft.com/office/powerpoint/2010/main" val="1568635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719"/>
          </a:xfrm>
        </p:spPr>
        <p:txBody>
          <a:bodyPr>
            <a:normAutofit fontScale="90000"/>
          </a:bodyPr>
          <a:lstStyle/>
          <a:p>
            <a:r>
              <a:rPr lang="en-US" sz="800" dirty="0"/>
              <a:t>2</a:t>
            </a:r>
          </a:p>
        </p:txBody>
      </p:sp>
      <p:sp>
        <p:nvSpPr>
          <p:cNvPr id="3" name="Content Placeholder 2"/>
          <p:cNvSpPr>
            <a:spLocks noGrp="1"/>
          </p:cNvSpPr>
          <p:nvPr>
            <p:ph idx="1"/>
          </p:nvPr>
        </p:nvSpPr>
        <p:spPr>
          <a:xfrm>
            <a:off x="838200" y="410844"/>
            <a:ext cx="10515600" cy="6054350"/>
          </a:xfrm>
        </p:spPr>
        <p:txBody>
          <a:bodyPr>
            <a:normAutofit fontScale="92500" lnSpcReduction="10000"/>
          </a:bodyPr>
          <a:lstStyle/>
          <a:p>
            <a:pPr marL="0" indent="0" algn="ctr">
              <a:buNone/>
            </a:pPr>
            <a:r>
              <a:rPr lang="en-US" sz="3500" b="1" u="sng" dirty="0" smtClean="0"/>
              <a:t>Bell Work 2.10</a:t>
            </a:r>
          </a:p>
          <a:p>
            <a:r>
              <a:rPr lang="en-US" sz="2400" dirty="0" smtClean="0"/>
              <a:t>The </a:t>
            </a:r>
            <a:r>
              <a:rPr lang="en-US" sz="2400" dirty="0"/>
              <a:t>sentences that make up each paragraph below are not in logical order. Determine their correct order and write their numbers in that order.</a:t>
            </a:r>
          </a:p>
          <a:p>
            <a:r>
              <a:rPr lang="en-US" dirty="0"/>
              <a:t>1. When “Doc” Councilman finally stumbled ashore at Calais, France, his time was thirteen hours, seven minutes, and he had averaged sixty-four strokes per minute.</a:t>
            </a:r>
          </a:p>
          <a:p>
            <a:r>
              <a:rPr lang="en-US" dirty="0"/>
              <a:t>2. Jim “Doc” Councilman at fifty-eight was the oldest man to swim the English Channel.</a:t>
            </a:r>
          </a:p>
          <a:p>
            <a:r>
              <a:rPr lang="en-US" dirty="0"/>
              <a:t>3. He then began a rigorous conditioning and training program.</a:t>
            </a:r>
          </a:p>
          <a:p>
            <a:r>
              <a:rPr lang="en-US" dirty="0"/>
              <a:t>4. Before definitely deciding to attempt to swim the channel, he recognized that he would need a training program like those he had devised for his students.</a:t>
            </a:r>
          </a:p>
          <a:p>
            <a:r>
              <a:rPr lang="en-US" dirty="0"/>
              <a:t>5. At the time he accomplished this feat, he was on leave from his position as swimming coach at the University of Indiana, where he had, in fact, coached Olympic champion Mark Spitz and other Olympians.</a:t>
            </a:r>
          </a:p>
          <a:p>
            <a:pPr marL="0" indent="0">
              <a:buNone/>
            </a:pPr>
            <a:r>
              <a:rPr lang="en-US" sz="2400" dirty="0"/>
              <a:t> </a:t>
            </a:r>
          </a:p>
          <a:p>
            <a:endParaRPr lang="en-US" dirty="0"/>
          </a:p>
        </p:txBody>
      </p:sp>
    </p:spTree>
    <p:extLst>
      <p:ext uri="{BB962C8B-B14F-4D97-AF65-F5344CB8AC3E}">
        <p14:creationId xmlns:p14="http://schemas.microsoft.com/office/powerpoint/2010/main" val="35687012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790"/>
            <a:ext cx="10515600" cy="180304"/>
          </a:xfrm>
        </p:spPr>
        <p:txBody>
          <a:bodyPr>
            <a:normAutofit fontScale="90000"/>
          </a:bodyPr>
          <a:lstStyle/>
          <a:p>
            <a:r>
              <a:rPr lang="en-US" sz="800" dirty="0"/>
              <a:t>3</a:t>
            </a:r>
          </a:p>
        </p:txBody>
      </p:sp>
      <p:sp>
        <p:nvSpPr>
          <p:cNvPr id="3" name="Content Placeholder 2"/>
          <p:cNvSpPr>
            <a:spLocks noGrp="1"/>
          </p:cNvSpPr>
          <p:nvPr>
            <p:ph idx="1"/>
          </p:nvPr>
        </p:nvSpPr>
        <p:spPr>
          <a:xfrm>
            <a:off x="838200" y="309094"/>
            <a:ext cx="10515600" cy="5867869"/>
          </a:xfrm>
        </p:spPr>
        <p:txBody>
          <a:bodyPr>
            <a:normAutofit lnSpcReduction="10000"/>
          </a:bodyPr>
          <a:lstStyle/>
          <a:p>
            <a:r>
              <a:rPr lang="en-US" dirty="0"/>
              <a:t>2-5-4-3-1</a:t>
            </a:r>
          </a:p>
          <a:p>
            <a:r>
              <a:rPr lang="en-US" dirty="0"/>
              <a:t>2. Jim “Doc” Councilman at fifty-eight was the oldest man to swim the English Channel.</a:t>
            </a:r>
          </a:p>
          <a:p>
            <a:r>
              <a:rPr lang="en-US" dirty="0"/>
              <a:t>5. At the time he accomplished this feat, he was on leave from his position as swimming coach at the University of Indiana, where he had, in fact, coached Olympic champion Mark Spitz and other Olympians.</a:t>
            </a:r>
          </a:p>
          <a:p>
            <a:r>
              <a:rPr lang="en-US" dirty="0"/>
              <a:t>4. Before definitely deciding to attempt to swim the channel, he recognized that he would need a training program like those he had devised for his students.</a:t>
            </a:r>
          </a:p>
          <a:p>
            <a:r>
              <a:rPr lang="en-US" dirty="0"/>
              <a:t>3. He then began a rigorous conditioning and training program.</a:t>
            </a:r>
          </a:p>
          <a:p>
            <a:r>
              <a:rPr lang="en-US" dirty="0"/>
              <a:t>1. When “Doc” Councilman finally stumbled ashore at Calais, France, his time was thirteen hours, seven minutes, and he had averaged sixty-four strokes per minute.</a:t>
            </a:r>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818858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325</TotalTime>
  <Words>335</Words>
  <Application>Microsoft Office PowerPoint</Application>
  <PresentationFormat>Custom</PresentationFormat>
  <Paragraphs>24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LOGICAL ORDER 5</vt:lpstr>
      <vt:lpstr>2</vt:lpstr>
      <vt:lpstr>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dc:creator>
  <cp:lastModifiedBy>Camille Rowley</cp:lastModifiedBy>
  <cp:revision>7</cp:revision>
  <dcterms:created xsi:type="dcterms:W3CDTF">2015-07-17T15:36:50Z</dcterms:created>
  <dcterms:modified xsi:type="dcterms:W3CDTF">2017-11-08T21:02:13Z</dcterms:modified>
</cp:coreProperties>
</file>