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4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3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06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1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1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3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2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7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08DA7-994C-4F32-813F-8BD4853C87F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0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</a:t>
            </a:r>
            <a:r>
              <a:rPr lang="en-US" smtClean="0"/>
              <a:t>Work </a:t>
            </a:r>
            <a:r>
              <a:rPr lang="en-US" smtClean="0"/>
              <a:t>1.6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Tomorrow (Today) will be (is) </a:t>
            </a:r>
            <a:r>
              <a:rPr lang="en-US" dirty="0"/>
              <a:t>9/11, a day that changed and shaped the modern United States.  With this in mind, write a paragraph, </a:t>
            </a:r>
            <a:r>
              <a:rPr lang="en-US" b="1" dirty="0"/>
              <a:t>using </a:t>
            </a:r>
            <a:r>
              <a:rPr lang="en-US" b="1" dirty="0" smtClean="0"/>
              <a:t>at least 2 adverb </a:t>
            </a:r>
            <a:r>
              <a:rPr lang="en-US" b="1" dirty="0"/>
              <a:t>clauses and </a:t>
            </a:r>
            <a:r>
              <a:rPr lang="en-US" b="1" dirty="0" smtClean="0"/>
              <a:t>2 participial </a:t>
            </a:r>
            <a:r>
              <a:rPr lang="en-US" b="1" dirty="0"/>
              <a:t>phrases</a:t>
            </a:r>
            <a:r>
              <a:rPr lang="en-US" dirty="0"/>
              <a:t>, discussing your personal definition of freedom and the appropriate way(s) to preserve it.  </a:t>
            </a:r>
          </a:p>
          <a:p>
            <a:endParaRPr lang="en-US" dirty="0"/>
          </a:p>
          <a:p>
            <a:r>
              <a:rPr lang="en-US" dirty="0"/>
              <a:t>Perhaps, consider </a:t>
            </a:r>
            <a:r>
              <a:rPr lang="en-US" dirty="0" smtClean="0"/>
              <a:t>what Nelson Mandela said,</a:t>
            </a:r>
            <a:r>
              <a:rPr lang="en-US" dirty="0" smtClean="0"/>
              <a:t> “</a:t>
            </a:r>
            <a:r>
              <a:rPr lang="en-US" dirty="0"/>
              <a:t>For to be free is not merely to cast off one’s chains, but to live in a way that respects and enhances the freedom of others.”  Do you agree or disagree? Why?</a:t>
            </a:r>
          </a:p>
        </p:txBody>
      </p:sp>
    </p:spTree>
    <p:extLst>
      <p:ext uri="{BB962C8B-B14F-4D97-AF65-F5344CB8AC3E}">
        <p14:creationId xmlns:p14="http://schemas.microsoft.com/office/powerpoint/2010/main" val="296485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105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Bell Work 1.6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Work: Name Tags</dc:title>
  <dc:creator>Camille Rowley</dc:creator>
  <cp:lastModifiedBy>Camille Rowley</cp:lastModifiedBy>
  <cp:revision>13</cp:revision>
  <dcterms:created xsi:type="dcterms:W3CDTF">2017-08-14T14:51:10Z</dcterms:created>
  <dcterms:modified xsi:type="dcterms:W3CDTF">2018-09-07T19:27:14Z</dcterms:modified>
</cp:coreProperties>
</file>