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1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3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2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8DA7-994C-4F32-813F-8BD4853C87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1.3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Creative Writing Prompt:</a:t>
            </a:r>
          </a:p>
          <a:p>
            <a:endParaRPr lang="en-US" sz="4000" dirty="0"/>
          </a:p>
          <a:p>
            <a:r>
              <a:rPr lang="en-US" sz="4000" dirty="0" smtClean="0"/>
              <a:t>Write a thank you note to the friend who gave you onion- and garlic-flavored gum.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48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1.3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Work: Name Tags</dc:title>
  <dc:creator>Camille Rowley</dc:creator>
  <cp:lastModifiedBy>Camille Rowley</cp:lastModifiedBy>
  <cp:revision>9</cp:revision>
  <dcterms:created xsi:type="dcterms:W3CDTF">2017-08-14T14:51:10Z</dcterms:created>
  <dcterms:modified xsi:type="dcterms:W3CDTF">2017-08-23T15:43:14Z</dcterms:modified>
</cp:coreProperties>
</file>