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4B0E-D546-4F7A-BC73-0C78F2A11D8F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1E8D-5CAC-4360-B30E-2B6729BAA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54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4B0E-D546-4F7A-BC73-0C78F2A11D8F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1E8D-5CAC-4360-B30E-2B6729BAA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3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4B0E-D546-4F7A-BC73-0C78F2A11D8F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1E8D-5CAC-4360-B30E-2B6729BAA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443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9CB36-EEE7-442D-B151-7CFB562DC0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Julie  Faulkner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453E-6F8E-4949-853A-830E0C7C2D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12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CA8F-82AF-4C1C-8B27-75D6A9EEE3E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Julie  Faulkner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453E-6F8E-4949-853A-830E0C7C2D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708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FAAF-BC51-4FCA-9EB4-20F83389FDD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Julie  Faulkner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453E-6F8E-4949-853A-830E0C7C2D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4554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A602-9EAC-4D6A-BC7B-52A64E89FB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Julie  Faulkner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453E-6F8E-4949-853A-830E0C7C2D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322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5C79-582E-474C-B424-6A52DAB6A18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Julie  Faulkner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453E-6F8E-4949-853A-830E0C7C2D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792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DEB1-06B9-4F04-ADA7-63BFA35AF2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Julie  Faulkner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453E-6F8E-4949-853A-830E0C7C2D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5437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73F6-96BF-4975-A549-38940E35786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Julie  Faulkner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453E-6F8E-4949-853A-830E0C7C2D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3541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BBA2-615D-4F53-8BF3-7A81FEA8535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Julie  Faulkner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453E-6F8E-4949-853A-830E0C7C2D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58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4B0E-D546-4F7A-BC73-0C78F2A11D8F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1E8D-5CAC-4360-B30E-2B6729BAA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926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F1D45-9F6C-4A19-AD46-663E501AA9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Julie  Faulkner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453E-6F8E-4949-853A-830E0C7C2D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8918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BDF1-6DC3-48E0-8E15-6F31EB0C02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Julie  Faulkner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453E-6F8E-4949-853A-830E0C7C2D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519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19C64-B0EF-4BFC-BF45-2A0792B9B3E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Julie  Faulkner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453E-6F8E-4949-853A-830E0C7C2D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38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4B0E-D546-4F7A-BC73-0C78F2A11D8F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1E8D-5CAC-4360-B30E-2B6729BAA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4B0E-D546-4F7A-BC73-0C78F2A11D8F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1E8D-5CAC-4360-B30E-2B6729BAA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5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4B0E-D546-4F7A-BC73-0C78F2A11D8F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1E8D-5CAC-4360-B30E-2B6729BAA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7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4B0E-D546-4F7A-BC73-0C78F2A11D8F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1E8D-5CAC-4360-B30E-2B6729BAA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53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4B0E-D546-4F7A-BC73-0C78F2A11D8F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1E8D-5CAC-4360-B30E-2B6729BAA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6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4B0E-D546-4F7A-BC73-0C78F2A11D8F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1E8D-5CAC-4360-B30E-2B6729BAA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4B0E-D546-4F7A-BC73-0C78F2A11D8F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D1E8D-5CAC-4360-B30E-2B6729BAA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621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84B0E-D546-4F7A-BC73-0C78F2A11D8F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D1E8D-5CAC-4360-B30E-2B6729BAA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65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A6185-9671-42AF-9B50-334A078A682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Julie  Faulkner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C453E-6F8E-4949-853A-830E0C7C2D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77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Bell Work 1.2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6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 rot="16200000">
            <a:off x="-2539037" y="3781096"/>
            <a:ext cx="569214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</a:rPr>
              <a:t>PROOFREAD</a:t>
            </a:r>
            <a:endParaRPr lang="en-US" sz="2400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Week #1: Daily Language Proofreading Starters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524000"/>
            <a:ext cx="79629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</a:rPr>
              <a:t>1) in a new report titled stress in </a:t>
            </a:r>
            <a:r>
              <a:rPr lang="en-US" sz="3600" dirty="0" err="1">
                <a:solidFill>
                  <a:prstClr val="black"/>
                </a:solidFill>
              </a:rPr>
              <a:t>america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dirty="0">
                <a:solidFill>
                  <a:prstClr val="black"/>
                </a:solidFill>
              </a:rPr>
              <a:t>t</a:t>
            </a:r>
            <a:r>
              <a:rPr lang="en-US" sz="3600" dirty="0">
                <a:solidFill>
                  <a:prstClr val="black"/>
                </a:solidFill>
              </a:rPr>
              <a:t>eens admit to feeling </a:t>
            </a:r>
            <a:r>
              <a:rPr lang="en-US" sz="3600" dirty="0">
                <a:solidFill>
                  <a:prstClr val="black"/>
                </a:solidFill>
              </a:rPr>
              <a:t>high levels of stress that </a:t>
            </a:r>
            <a:r>
              <a:rPr lang="en-US" sz="3600" dirty="0">
                <a:solidFill>
                  <a:prstClr val="black"/>
                </a:solidFill>
              </a:rPr>
              <a:t>negatively effects </a:t>
            </a:r>
            <a:r>
              <a:rPr lang="en-US" sz="3600" dirty="0">
                <a:solidFill>
                  <a:prstClr val="black"/>
                </a:solidFill>
              </a:rPr>
              <a:t>every aspect of their </a:t>
            </a:r>
            <a:r>
              <a:rPr lang="en-US" sz="3600" dirty="0">
                <a:solidFill>
                  <a:prstClr val="black"/>
                </a:solidFill>
              </a:rPr>
              <a:t>lives</a:t>
            </a:r>
            <a:endParaRPr lang="en-US" sz="3600" dirty="0">
              <a:solidFill>
                <a:prstClr val="black"/>
              </a:solidFill>
            </a:endParaRPr>
          </a:p>
          <a:p>
            <a:r>
              <a:rPr lang="en-US" sz="3600" dirty="0">
                <a:solidFill>
                  <a:prstClr val="black"/>
                </a:solidFill>
              </a:rPr>
              <a:t>2) more then </a:t>
            </a:r>
            <a:r>
              <a:rPr lang="en-US" sz="3600" dirty="0">
                <a:solidFill>
                  <a:prstClr val="black"/>
                </a:solidFill>
              </a:rPr>
              <a:t>a quarter </a:t>
            </a:r>
            <a:r>
              <a:rPr lang="en-US" sz="3600" dirty="0">
                <a:solidFill>
                  <a:prstClr val="black"/>
                </a:solidFill>
              </a:rPr>
              <a:t>of students says </a:t>
            </a:r>
            <a:r>
              <a:rPr lang="en-US" sz="3600" dirty="0">
                <a:solidFill>
                  <a:prstClr val="black"/>
                </a:solidFill>
              </a:rPr>
              <a:t>they experience </a:t>
            </a:r>
            <a:r>
              <a:rPr lang="en-US" sz="3600" dirty="0">
                <a:solidFill>
                  <a:prstClr val="black"/>
                </a:solidFill>
              </a:rPr>
              <a:t>extreme stress </a:t>
            </a:r>
            <a:r>
              <a:rPr lang="en-US" sz="3600" dirty="0">
                <a:solidFill>
                  <a:prstClr val="black"/>
                </a:solidFill>
              </a:rPr>
              <a:t>during the school </a:t>
            </a:r>
            <a:r>
              <a:rPr lang="en-US" sz="3600" dirty="0">
                <a:solidFill>
                  <a:prstClr val="black"/>
                </a:solidFill>
              </a:rPr>
              <a:t>year compared to </a:t>
            </a:r>
            <a:r>
              <a:rPr lang="en-US" sz="3600" dirty="0">
                <a:solidFill>
                  <a:prstClr val="black"/>
                </a:solidFill>
              </a:rPr>
              <a:t>13% in the </a:t>
            </a:r>
            <a:r>
              <a:rPr lang="en-US" sz="3600" dirty="0">
                <a:solidFill>
                  <a:prstClr val="black"/>
                </a:solidFill>
              </a:rPr>
              <a:t>summer</a:t>
            </a:r>
            <a:r>
              <a:rPr lang="en-US" sz="3600" dirty="0">
                <a:solidFill>
                  <a:prstClr val="black"/>
                </a:solidFill>
              </a:rPr>
              <a:t> 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453E-6F8E-4949-853A-830E0C7C2D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Julie  Faulkner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24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1_Office Theme</vt:lpstr>
      <vt:lpstr>Bell Work 1.2</vt:lpstr>
      <vt:lpstr>Week #1: Daily Language Proofreading Starters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1.2</dc:title>
  <dc:creator>Camille Rowley</dc:creator>
  <cp:lastModifiedBy>Camille Rowley</cp:lastModifiedBy>
  <cp:revision>1</cp:revision>
  <dcterms:created xsi:type="dcterms:W3CDTF">2018-08-23T15:27:23Z</dcterms:created>
  <dcterms:modified xsi:type="dcterms:W3CDTF">2018-08-23T15:27:59Z</dcterms:modified>
</cp:coreProperties>
</file>