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0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1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3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2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7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8DA7-994C-4F32-813F-8BD4853C87FD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r>
              <a:rPr lang="en-US" dirty="0" smtClean="0"/>
              <a:t>1.2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The more efficiently we think the better we can solve our problems.  With this in mind, respond to the following quote in a paragraph: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The significant problems we face cannot be solved at the same level of thinking we were at when we created them.”   --Albert Einstein</a:t>
            </a:r>
          </a:p>
        </p:txBody>
      </p:sp>
    </p:spTree>
    <p:extLst>
      <p:ext uri="{BB962C8B-B14F-4D97-AF65-F5344CB8AC3E}">
        <p14:creationId xmlns:p14="http://schemas.microsoft.com/office/powerpoint/2010/main" val="29648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1.2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Work: Name Tags</dc:title>
  <dc:creator>Camille Rowley</dc:creator>
  <cp:lastModifiedBy>Camille Rowley</cp:lastModifiedBy>
  <cp:revision>8</cp:revision>
  <dcterms:created xsi:type="dcterms:W3CDTF">2017-08-14T14:51:10Z</dcterms:created>
  <dcterms:modified xsi:type="dcterms:W3CDTF">2017-08-21T19:38:31Z</dcterms:modified>
</cp:coreProperties>
</file>