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EA94A-9300-4112-8971-36BE028BAB79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6330-79F1-44C0-BD3B-69501766AD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EA94A-9300-4112-8971-36BE028BAB79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6330-79F1-44C0-BD3B-69501766AD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EA94A-9300-4112-8971-36BE028BAB79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6330-79F1-44C0-BD3B-69501766AD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EA94A-9300-4112-8971-36BE028BAB79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6330-79F1-44C0-BD3B-69501766AD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EA94A-9300-4112-8971-36BE028BAB79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6330-79F1-44C0-BD3B-69501766AD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EA94A-9300-4112-8971-36BE028BAB79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6330-79F1-44C0-BD3B-69501766AD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EA94A-9300-4112-8971-36BE028BAB79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6330-79F1-44C0-BD3B-69501766AD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EA94A-9300-4112-8971-36BE028BAB79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6330-79F1-44C0-BD3B-69501766AD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EA94A-9300-4112-8971-36BE028BAB79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6330-79F1-44C0-BD3B-69501766AD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EA94A-9300-4112-8971-36BE028BAB79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6330-79F1-44C0-BD3B-69501766AD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EA94A-9300-4112-8971-36BE028BAB79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6330-79F1-44C0-BD3B-69501766AD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EA94A-9300-4112-8971-36BE028BAB79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F6330-79F1-44C0-BD3B-69501766AD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sz="800" dirty="0" smtClean="0"/>
              <a:t>2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6000" dirty="0" smtClean="0"/>
              <a:t>Adjective Clause 3</a:t>
            </a:r>
          </a:p>
          <a:p>
            <a:pPr marL="0" indent="0" algn="ctr">
              <a:buNone/>
            </a:pPr>
            <a:r>
              <a:rPr lang="en-US" sz="6000" dirty="0" smtClean="0"/>
              <a:t>whom/who</a:t>
            </a:r>
          </a:p>
          <a:p>
            <a:pPr marL="0" indent="0" algn="ctr">
              <a:buNone/>
            </a:pPr>
            <a:endParaRPr lang="en-US" sz="6000" dirty="0" smtClean="0"/>
          </a:p>
          <a:p>
            <a:r>
              <a:rPr lang="en-US" sz="4200" i="1" dirty="0"/>
              <a:t>Use </a:t>
            </a:r>
            <a:r>
              <a:rPr lang="en-US" sz="4200" i="1" dirty="0" smtClean="0"/>
              <a:t>whom </a:t>
            </a:r>
            <a:r>
              <a:rPr lang="en-US" sz="4200" i="1" dirty="0"/>
              <a:t>if </a:t>
            </a:r>
            <a:r>
              <a:rPr lang="en-US" sz="4200" b="1" i="1" dirty="0" smtClean="0"/>
              <a:t>to, from,</a:t>
            </a:r>
            <a:r>
              <a:rPr lang="en-US" sz="4200" i="1" dirty="0" smtClean="0"/>
              <a:t> </a:t>
            </a:r>
            <a:r>
              <a:rPr lang="en-US" sz="4200" i="1" dirty="0" smtClean="0"/>
              <a:t>or </a:t>
            </a:r>
            <a:r>
              <a:rPr lang="en-US" sz="4200" b="1" i="1" dirty="0" smtClean="0"/>
              <a:t>with</a:t>
            </a:r>
            <a:r>
              <a:rPr lang="en-US" sz="4200" i="1" dirty="0" smtClean="0"/>
              <a:t> </a:t>
            </a:r>
            <a:r>
              <a:rPr lang="en-US" sz="4200" i="1" dirty="0"/>
              <a:t>is used immediately before the subject</a:t>
            </a:r>
            <a:r>
              <a:rPr lang="en-US" sz="4200" i="1" dirty="0" smtClean="0"/>
              <a:t>.</a:t>
            </a:r>
          </a:p>
          <a:p>
            <a:pPr marL="0" indent="0" algn="ctr">
              <a:buNone/>
            </a:pPr>
            <a:r>
              <a:rPr lang="en-US" sz="4200" b="1" i="1" dirty="0" smtClean="0"/>
              <a:t>OR</a:t>
            </a:r>
          </a:p>
          <a:p>
            <a:r>
              <a:rPr lang="en-US" sz="4200" i="1" dirty="0"/>
              <a:t>Use </a:t>
            </a:r>
            <a:r>
              <a:rPr lang="en-US" sz="4200" i="1" dirty="0" smtClean="0"/>
              <a:t>whom </a:t>
            </a:r>
            <a:r>
              <a:rPr lang="en-US" sz="4200" i="1" dirty="0"/>
              <a:t>if you are replacing </a:t>
            </a:r>
            <a:r>
              <a:rPr lang="en-US" sz="4200" b="1" i="1" dirty="0"/>
              <a:t>him, </a:t>
            </a:r>
            <a:r>
              <a:rPr lang="en-US" sz="4200" b="1" i="1" dirty="0" smtClean="0"/>
              <a:t>her</a:t>
            </a:r>
            <a:r>
              <a:rPr lang="en-US" sz="4200" i="1" dirty="0" smtClean="0"/>
              <a:t>, or </a:t>
            </a:r>
            <a:r>
              <a:rPr lang="en-US" sz="4200" b="1" i="1" dirty="0" smtClean="0"/>
              <a:t>them</a:t>
            </a:r>
            <a:r>
              <a:rPr lang="en-US" sz="4200" i="1" dirty="0" smtClean="0"/>
              <a:t>.</a:t>
            </a:r>
          </a:p>
          <a:p>
            <a:endParaRPr lang="en-US" sz="4200" i="1" dirty="0"/>
          </a:p>
          <a:p>
            <a:r>
              <a:rPr lang="en-US" sz="4200" i="1" smtClean="0"/>
              <a:t>Usually, </a:t>
            </a:r>
            <a:r>
              <a:rPr lang="en-US" sz="4200" i="1" dirty="0" smtClean="0"/>
              <a:t>whom is </a:t>
            </a:r>
            <a:r>
              <a:rPr lang="en-US" sz="4200" b="1" i="1" dirty="0" smtClean="0"/>
              <a:t>followed by a noun</a:t>
            </a:r>
            <a:r>
              <a:rPr lang="en-US" sz="4200" i="1" dirty="0" smtClean="0"/>
              <a:t>.</a:t>
            </a:r>
            <a:endParaRPr lang="en-US" sz="4200" i="1" dirty="0"/>
          </a:p>
          <a:p>
            <a:endParaRPr lang="en-US" sz="6000" b="1" i="1" dirty="0"/>
          </a:p>
          <a:p>
            <a:pPr marL="0" indent="0" algn="ctr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5914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Who/Whom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were proud of the students </a:t>
            </a:r>
            <a:r>
              <a:rPr lang="en-US" b="1" i="1" u="sng" dirty="0" smtClean="0"/>
              <a:t>who made </a:t>
            </a:r>
            <a:r>
              <a:rPr lang="en-US" dirty="0" smtClean="0"/>
              <a:t>the daring rescue.</a:t>
            </a:r>
          </a:p>
          <a:p>
            <a:r>
              <a:rPr lang="en-US" dirty="0" smtClean="0"/>
              <a:t>The owners for </a:t>
            </a:r>
            <a:r>
              <a:rPr lang="en-US" b="1" u="sng" dirty="0" smtClean="0"/>
              <a:t>whom the reception </a:t>
            </a:r>
            <a:r>
              <a:rPr lang="en-US" dirty="0" smtClean="0"/>
              <a:t>was given were present.</a:t>
            </a:r>
          </a:p>
          <a:p>
            <a:r>
              <a:rPr lang="en-US" dirty="0" smtClean="0"/>
              <a:t>Buyers </a:t>
            </a:r>
            <a:r>
              <a:rPr lang="en-US" b="1" u="sng" dirty="0" smtClean="0"/>
              <a:t>who invest </a:t>
            </a:r>
            <a:r>
              <a:rPr lang="en-US" dirty="0" smtClean="0"/>
              <a:t>in fast horses sometimes enjoy profits.</a:t>
            </a:r>
          </a:p>
          <a:p>
            <a:r>
              <a:rPr lang="en-US" dirty="0" smtClean="0"/>
              <a:t>The man for </a:t>
            </a:r>
            <a:r>
              <a:rPr lang="en-US" b="1" u="sng" dirty="0" smtClean="0"/>
              <a:t>whom we </a:t>
            </a:r>
            <a:r>
              <a:rPr lang="en-US" dirty="0" smtClean="0"/>
              <a:t>are waiting is Nancy’s father.</a:t>
            </a:r>
          </a:p>
          <a:p>
            <a:r>
              <a:rPr lang="en-US" dirty="0" smtClean="0"/>
              <a:t>She is the one </a:t>
            </a:r>
            <a:r>
              <a:rPr lang="en-US" b="1" u="sng" dirty="0" smtClean="0"/>
              <a:t>who asked </a:t>
            </a:r>
            <a:r>
              <a:rPr lang="en-US" dirty="0" smtClean="0"/>
              <a:t>for another helping of the fruit salad.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Who/verb</a:t>
            </a:r>
            <a:br>
              <a:rPr lang="en-US" sz="2400" dirty="0" smtClean="0"/>
            </a:br>
            <a:r>
              <a:rPr lang="en-US" sz="2400" dirty="0" smtClean="0"/>
              <a:t>whom/noun or pronoun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1. Was it Richard the Lion-hearted __tried to block the signing of the Magna Carta?</a:t>
            </a:r>
          </a:p>
          <a:p>
            <a:pPr>
              <a:buNone/>
            </a:pPr>
            <a:r>
              <a:rPr lang="en-US" sz="2800" dirty="0" smtClean="0"/>
              <a:t>2. Benjamin Franklin, to ____ we will always be grateful, is credited with discovering electricity.</a:t>
            </a:r>
          </a:p>
          <a:p>
            <a:pPr>
              <a:buNone/>
            </a:pPr>
            <a:r>
              <a:rPr lang="en-US" sz="2800" dirty="0" smtClean="0"/>
              <a:t>3. Nancy had yet to find out ___ her roommate would be.</a:t>
            </a:r>
          </a:p>
          <a:p>
            <a:pPr>
              <a:buNone/>
            </a:pPr>
            <a:r>
              <a:rPr lang="en-US" sz="2800" dirty="0" smtClean="0"/>
              <a:t>4. Was Henry Ford the man ___ designed the ill-fated </a:t>
            </a:r>
            <a:r>
              <a:rPr lang="en-US" sz="2800" dirty="0" err="1" smtClean="0"/>
              <a:t>Edsel</a:t>
            </a:r>
            <a:r>
              <a:rPr lang="en-US" sz="2800" dirty="0" smtClean="0"/>
              <a:t>?</a:t>
            </a:r>
          </a:p>
          <a:p>
            <a:pPr>
              <a:buNone/>
            </a:pPr>
            <a:r>
              <a:rPr lang="en-US" sz="2800" dirty="0" smtClean="0"/>
              <a:t>5. The economist __ he consulted gave him expert advice.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Who/verb</a:t>
            </a:r>
            <a:br>
              <a:rPr lang="en-US" sz="2400" dirty="0" smtClean="0"/>
            </a:br>
            <a:r>
              <a:rPr lang="en-US" sz="2400" dirty="0" smtClean="0"/>
              <a:t>whom/noun or pronoun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1. Was it Richard the Lion-hearted </a:t>
            </a:r>
            <a:r>
              <a:rPr lang="en-US" b="1" u="sng" dirty="0" smtClean="0"/>
              <a:t>who tried </a:t>
            </a:r>
            <a:r>
              <a:rPr lang="en-US" dirty="0" smtClean="0"/>
              <a:t>to block the signing of the Magna </a:t>
            </a:r>
            <a:r>
              <a:rPr lang="en-US" dirty="0" err="1" smtClean="0"/>
              <a:t>Carta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2. Benjamin Franklin, to </a:t>
            </a:r>
            <a:r>
              <a:rPr lang="en-US" b="1" u="sng" dirty="0" smtClean="0"/>
              <a:t>whom we </a:t>
            </a:r>
            <a:r>
              <a:rPr lang="en-US" dirty="0" smtClean="0"/>
              <a:t>will always be grateful, is credited with discovering electricity.</a:t>
            </a:r>
          </a:p>
          <a:p>
            <a:pPr>
              <a:buNone/>
            </a:pPr>
            <a:r>
              <a:rPr lang="en-US" dirty="0" smtClean="0"/>
              <a:t>3. Nancy had yet to find out </a:t>
            </a:r>
            <a:r>
              <a:rPr lang="en-US" b="1" u="sng" dirty="0" smtClean="0"/>
              <a:t>whom her </a:t>
            </a:r>
            <a:r>
              <a:rPr lang="en-US" dirty="0" smtClean="0"/>
              <a:t>roommate would be.</a:t>
            </a:r>
          </a:p>
          <a:p>
            <a:pPr>
              <a:buNone/>
            </a:pPr>
            <a:r>
              <a:rPr lang="en-US" dirty="0" smtClean="0"/>
              <a:t>4. Was Henry Ford the man </a:t>
            </a:r>
            <a:r>
              <a:rPr lang="en-US" b="1" u="sng" dirty="0" smtClean="0"/>
              <a:t>who designed </a:t>
            </a:r>
            <a:r>
              <a:rPr lang="en-US" dirty="0" smtClean="0"/>
              <a:t>the ill-fated </a:t>
            </a:r>
            <a:r>
              <a:rPr lang="en-US" dirty="0" err="1" smtClean="0"/>
              <a:t>Edsel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5. The economist </a:t>
            </a:r>
            <a:r>
              <a:rPr lang="en-US" b="1" u="sng" dirty="0" smtClean="0"/>
              <a:t>whom he </a:t>
            </a:r>
            <a:r>
              <a:rPr lang="en-US" dirty="0" smtClean="0"/>
              <a:t>consulted gave him expert advice.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r>
              <a:rPr lang="en-US" sz="800" dirty="0" smtClean="0"/>
              <a:t>1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US" b="1" i="1" dirty="0" smtClean="0"/>
              <a:t>Use “whom” if “with” used immediately before the subject.</a:t>
            </a:r>
          </a:p>
          <a:p>
            <a:pPr lvl="0"/>
            <a:r>
              <a:rPr lang="en-US" dirty="0" smtClean="0"/>
              <a:t>Weak sentence</a:t>
            </a:r>
          </a:p>
          <a:p>
            <a:pPr marL="0" lvl="0" indent="0">
              <a:buNone/>
            </a:pPr>
            <a:r>
              <a:rPr lang="en-US" dirty="0" smtClean="0"/>
              <a:t>They’re </a:t>
            </a:r>
            <a:r>
              <a:rPr lang="en-US" dirty="0"/>
              <a:t>meeting their </a:t>
            </a:r>
            <a:r>
              <a:rPr lang="en-US" dirty="0" smtClean="0"/>
              <a:t>friends. They </a:t>
            </a:r>
            <a:r>
              <a:rPr lang="en-US" dirty="0"/>
              <a:t>camped </a:t>
            </a:r>
            <a:r>
              <a:rPr lang="en-US" b="1" i="1" dirty="0"/>
              <a:t>with</a:t>
            </a:r>
            <a:r>
              <a:rPr lang="en-US" b="1" dirty="0"/>
              <a:t> </a:t>
            </a:r>
            <a:r>
              <a:rPr lang="en-US" dirty="0"/>
              <a:t>their friends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r>
              <a:rPr lang="en-US" dirty="0" smtClean="0"/>
              <a:t>[</a:t>
            </a:r>
            <a:r>
              <a:rPr lang="en-US" dirty="0"/>
              <a:t>Whom or no introductory word</a:t>
            </a:r>
            <a:r>
              <a:rPr lang="en-US" dirty="0" smtClean="0"/>
              <a:t>]</a:t>
            </a:r>
          </a:p>
          <a:p>
            <a:pPr marL="0" lvl="0" indent="0">
              <a:buNone/>
            </a:pPr>
            <a:endParaRPr lang="en-US" dirty="0"/>
          </a:p>
          <a:p>
            <a:r>
              <a:rPr lang="en-US" dirty="0" smtClean="0"/>
              <a:t>Best sentence</a:t>
            </a:r>
          </a:p>
          <a:p>
            <a:pPr marL="0" indent="0">
              <a:buNone/>
            </a:pPr>
            <a:r>
              <a:rPr lang="en-US" dirty="0" smtClean="0"/>
              <a:t>They’re </a:t>
            </a:r>
            <a:r>
              <a:rPr lang="en-US" dirty="0"/>
              <a:t>meeting their friends </a:t>
            </a:r>
            <a:r>
              <a:rPr lang="en-US" b="1" dirty="0"/>
              <a:t>with </a:t>
            </a:r>
            <a:r>
              <a:rPr lang="en-US" b="1" u="sng" dirty="0"/>
              <a:t>whom</a:t>
            </a:r>
            <a:r>
              <a:rPr lang="en-US" b="1" dirty="0"/>
              <a:t> </a:t>
            </a:r>
            <a:r>
              <a:rPr lang="en-US" b="1" dirty="0" smtClean="0"/>
              <a:t>they </a:t>
            </a:r>
            <a:r>
              <a:rPr lang="en-US" b="1" dirty="0"/>
              <a:t>camped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They’re </a:t>
            </a:r>
            <a:r>
              <a:rPr lang="en-US" dirty="0"/>
              <a:t>meeting their friends </a:t>
            </a:r>
            <a:r>
              <a:rPr lang="en-US" b="1" dirty="0"/>
              <a:t>[whom] </a:t>
            </a:r>
            <a:r>
              <a:rPr lang="en-US" dirty="0"/>
              <a:t>they </a:t>
            </a:r>
            <a:r>
              <a:rPr lang="en-US" dirty="0" smtClean="0"/>
              <a:t>camp </a:t>
            </a:r>
            <a:r>
              <a:rPr lang="en-US" dirty="0"/>
              <a:t>with.</a:t>
            </a:r>
          </a:p>
          <a:p>
            <a:pPr marL="0" indent="0">
              <a:buNone/>
            </a:pPr>
            <a:r>
              <a:rPr lang="en-US" dirty="0" smtClean="0"/>
              <a:t>They’re </a:t>
            </a:r>
            <a:r>
              <a:rPr lang="en-US" dirty="0"/>
              <a:t>meeting their friends they camp </a:t>
            </a:r>
            <a:r>
              <a:rPr lang="en-US" dirty="0" smtClean="0"/>
              <a:t>	with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sz="800" dirty="0" smtClean="0"/>
              <a:t>2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/>
              <a:t>Use “whom” if you are replacing him, her, </a:t>
            </a:r>
            <a:r>
              <a:rPr lang="en-US" b="1" i="1" dirty="0" smtClean="0"/>
              <a:t>they, or </a:t>
            </a:r>
            <a:r>
              <a:rPr lang="en-US" b="1" i="1" dirty="0" smtClean="0"/>
              <a:t>them.</a:t>
            </a:r>
          </a:p>
          <a:p>
            <a:r>
              <a:rPr lang="en-US" dirty="0" smtClean="0"/>
              <a:t>Weak sentence</a:t>
            </a:r>
          </a:p>
          <a:p>
            <a:pPr lvl="0"/>
            <a:r>
              <a:rPr lang="en-US" dirty="0" smtClean="0"/>
              <a:t>1. He </a:t>
            </a:r>
            <a:r>
              <a:rPr lang="en-US" dirty="0"/>
              <a:t>is a leader, </a:t>
            </a:r>
            <a:r>
              <a:rPr lang="en-US" b="1" dirty="0"/>
              <a:t>and the people trust him</a:t>
            </a:r>
            <a:r>
              <a:rPr lang="en-US" b="1" dirty="0" smtClean="0"/>
              <a:t>.</a:t>
            </a:r>
          </a:p>
          <a:p>
            <a:pPr lvl="0"/>
            <a:endParaRPr lang="en-US" b="1" dirty="0"/>
          </a:p>
          <a:p>
            <a:pPr lvl="0"/>
            <a:r>
              <a:rPr lang="en-US" dirty="0" smtClean="0"/>
              <a:t>Best sentence</a:t>
            </a:r>
          </a:p>
          <a:p>
            <a:r>
              <a:rPr lang="en-US" dirty="0"/>
              <a:t>He is a leader </a:t>
            </a:r>
            <a:r>
              <a:rPr lang="en-US" b="1" dirty="0"/>
              <a:t>whom the people trust.</a:t>
            </a:r>
          </a:p>
          <a:p>
            <a:r>
              <a:rPr lang="en-US" dirty="0"/>
              <a:t>He is a leader </a:t>
            </a:r>
            <a:r>
              <a:rPr lang="en-US" b="1" dirty="0" smtClean="0"/>
              <a:t>[whom] </a:t>
            </a:r>
            <a:r>
              <a:rPr lang="en-US" b="1" dirty="0"/>
              <a:t>the people trust.</a:t>
            </a:r>
          </a:p>
          <a:p>
            <a:r>
              <a:rPr lang="en-US" dirty="0"/>
              <a:t>He is a leader </a:t>
            </a:r>
            <a:r>
              <a:rPr lang="en-US" b="1" dirty="0" smtClean="0"/>
              <a:t>the </a:t>
            </a:r>
            <a:r>
              <a:rPr lang="en-US" b="1" dirty="0"/>
              <a:t>people trust.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 smtClean="0"/>
              <a:t>3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2. This </a:t>
            </a:r>
            <a:r>
              <a:rPr lang="en-US" dirty="0"/>
              <a:t>is the clerk</a:t>
            </a:r>
            <a:r>
              <a:rPr lang="en-US" b="1" dirty="0"/>
              <a:t>, and the customers ask him for help.</a:t>
            </a:r>
          </a:p>
          <a:p>
            <a:pPr lvl="0">
              <a:buNone/>
            </a:pP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 smtClean="0"/>
              <a:t>4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endParaRPr lang="en-US" sz="4000" dirty="0" smtClean="0"/>
          </a:p>
          <a:p>
            <a:pPr>
              <a:buNone/>
            </a:pPr>
            <a:r>
              <a:rPr lang="en-US" dirty="0"/>
              <a:t>2. This is the clerk </a:t>
            </a:r>
            <a:r>
              <a:rPr lang="en-US" b="1" dirty="0"/>
              <a:t>whom customers ask for help.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This is the clerk </a:t>
            </a:r>
            <a:r>
              <a:rPr lang="en-US" b="1" dirty="0"/>
              <a:t>customers ask for help.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 smtClean="0"/>
              <a:t>6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4.The </a:t>
            </a:r>
            <a:r>
              <a:rPr lang="en-US" dirty="0"/>
              <a:t>girl was not at work</a:t>
            </a:r>
            <a:r>
              <a:rPr lang="en-US" b="1" dirty="0"/>
              <a:t>, and Betty knew the girl from school.</a:t>
            </a:r>
          </a:p>
          <a:p>
            <a:pPr lvl="0">
              <a:buNone/>
            </a:pPr>
            <a:r>
              <a:rPr lang="en-US" dirty="0" smtClean="0"/>
              <a:t>5.The </a:t>
            </a:r>
            <a:r>
              <a:rPr lang="en-US" dirty="0"/>
              <a:t>girl was not at work</a:t>
            </a:r>
            <a:r>
              <a:rPr lang="en-US" b="1" dirty="0"/>
              <a:t>, and Betty knew her sister </a:t>
            </a:r>
            <a:r>
              <a:rPr lang="en-US" b="1" dirty="0" smtClean="0"/>
              <a:t>from </a:t>
            </a:r>
            <a:r>
              <a:rPr lang="en-US" b="1" dirty="0"/>
              <a:t>school</a:t>
            </a:r>
            <a:r>
              <a:rPr lang="en-US" dirty="0"/>
              <a:t>.</a:t>
            </a:r>
          </a:p>
          <a:p>
            <a:pPr lvl="0">
              <a:buNone/>
            </a:pPr>
            <a:r>
              <a:rPr lang="en-US" dirty="0" smtClean="0"/>
              <a:t>6.Dorothy </a:t>
            </a:r>
            <a:r>
              <a:rPr lang="en-US" dirty="0"/>
              <a:t>Parker was a writer</a:t>
            </a:r>
            <a:r>
              <a:rPr lang="en-US" b="1" dirty="0"/>
              <a:t>, and I always enjoyed this writer.</a:t>
            </a:r>
          </a:p>
          <a:p>
            <a:pPr lvl="0">
              <a:buNone/>
            </a:pPr>
            <a:r>
              <a:rPr lang="en-US" dirty="0" smtClean="0"/>
              <a:t>7.Dorothy </a:t>
            </a:r>
            <a:r>
              <a:rPr lang="en-US" dirty="0"/>
              <a:t>Parker was a writer</a:t>
            </a:r>
            <a:r>
              <a:rPr lang="en-US" b="1" dirty="0"/>
              <a:t>, and I always enjoyed this writer’s stories.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sz="800" dirty="0" smtClean="0"/>
              <a:t>8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 smtClean="0"/>
              <a:t>4. The girl </a:t>
            </a:r>
            <a:r>
              <a:rPr lang="en-US" sz="3600" b="1" dirty="0" smtClean="0"/>
              <a:t>whom Betty knew from school </a:t>
            </a:r>
            <a:r>
              <a:rPr lang="en-US" sz="3600" dirty="0" smtClean="0"/>
              <a:t>was not at work.</a:t>
            </a:r>
          </a:p>
          <a:p>
            <a:pPr>
              <a:buNone/>
            </a:pPr>
            <a:r>
              <a:rPr lang="en-US" sz="3600" dirty="0" smtClean="0"/>
              <a:t> The girl </a:t>
            </a:r>
            <a:r>
              <a:rPr lang="en-US" sz="3600" b="1" dirty="0" smtClean="0"/>
              <a:t>Betty knew from school </a:t>
            </a:r>
            <a:r>
              <a:rPr lang="en-US" sz="3600" dirty="0" smtClean="0"/>
              <a:t>was not at work.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 smtClean="0"/>
              <a:t>8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endParaRPr lang="en-US" dirty="0" smtClean="0"/>
          </a:p>
          <a:p>
            <a:pPr lvl="0"/>
            <a:r>
              <a:rPr lang="en-US" dirty="0"/>
              <a:t>6.Dorothy Parker was a writer</a:t>
            </a:r>
            <a:r>
              <a:rPr lang="en-US" b="1" dirty="0"/>
              <a:t>, and I always enjoyed this writer.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91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r>
              <a:rPr lang="en-US" sz="800" dirty="0" smtClean="0"/>
              <a:t>7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6. Dorothy Parker was a writer </a:t>
            </a:r>
            <a:r>
              <a:rPr lang="en-US" b="1" dirty="0" smtClean="0"/>
              <a:t>whom I always enjoyed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Dorothy Parker was a writer </a:t>
            </a:r>
            <a:r>
              <a:rPr lang="en-US" b="1" dirty="0" smtClean="0"/>
              <a:t>I always enjoyed.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</TotalTime>
  <Words>523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2</vt:lpstr>
      <vt:lpstr>1</vt:lpstr>
      <vt:lpstr>2</vt:lpstr>
      <vt:lpstr>3</vt:lpstr>
      <vt:lpstr>4</vt:lpstr>
      <vt:lpstr>6</vt:lpstr>
      <vt:lpstr>8</vt:lpstr>
      <vt:lpstr>8</vt:lpstr>
      <vt:lpstr>7</vt:lpstr>
      <vt:lpstr>Who/Whom </vt:lpstr>
      <vt:lpstr>Who/verb whom/noun or pronoun</vt:lpstr>
      <vt:lpstr>Who/verb whom/noun or pronoun</vt:lpstr>
    </vt:vector>
  </TitlesOfParts>
  <Company>PVHS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 clause 2 whom whose</dc:title>
  <dc:creator>Brockman</dc:creator>
  <cp:lastModifiedBy>Camille Rowley</cp:lastModifiedBy>
  <cp:revision>55</cp:revision>
  <dcterms:created xsi:type="dcterms:W3CDTF">2010-10-24T22:37:00Z</dcterms:created>
  <dcterms:modified xsi:type="dcterms:W3CDTF">2017-11-08T17:14:59Z</dcterms:modified>
</cp:coreProperties>
</file>